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tags/tag8.xml" ContentType="application/vnd.openxmlformats-officedocument.presentationml.tags+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tags/tag16.xml" ContentType="application/vnd.openxmlformats-officedocument.presentationml.tags+xml"/>
  <Override PartName="/ppt/tags/tag27.xml" ContentType="application/vnd.openxmlformats-officedocument.presentationml.tag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ags/tag28.xml" ContentType="application/vnd.openxmlformats-officedocument.presentationml.tags+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notesSlides/notesSlide13.xml" ContentType="application/vnd.openxmlformats-officedocument.presentationml.notesSlide+xml"/>
  <Override PartName="/ppt/tags/tag17.xml" ContentType="application/vnd.openxmlformats-officedocument.presentationml.tags+xml"/>
  <Override PartName="/ppt/tags/tag35.xml" ContentType="application/vnd.openxmlformats-officedocument.presentationml.tags+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tags/tag24.xml" ContentType="application/vnd.openxmlformats-officedocument.presentationml.tags+xml"/>
  <Default Extension="gif" ContentType="image/gif"/>
  <Override PartName="/ppt/slideLayouts/slideLayout99.xml" ContentType="application/vnd.openxmlformats-officedocument.presentationml.slideLayout+xml"/>
  <Override PartName="/ppt/tags/tag13.xml" ContentType="application/vnd.openxmlformats-officedocument.presentationml.tags+xml"/>
  <Override PartName="/ppt/tags/tag31.xml" ContentType="application/vnd.openxmlformats-officedocument.presentationml.tags+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tags/tag6.xml" ContentType="application/vnd.openxmlformats-officedocument.presentationml.tags+xml"/>
  <Default Extension="svg" ContentType="image/svg+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tags/tag29.xml" ContentType="application/vnd.openxmlformats-officedocument.presentationml.tags+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tags/tag36.xml" ContentType="application/vnd.openxmlformats-officedocument.presentationml.tags+xml"/>
  <Override PartName="/ppt/commentAuthors.xml" ContentType="application/vnd.openxmlformats-officedocument.presentationml.commentAuthors+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Masters/slideMaster2.xml" ContentType="application/vnd.openxmlformats-officedocument.presentationml.slideMaster+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tags/tag3.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notesSlides/notesSlide15.xml" ContentType="application/vnd.openxmlformats-officedocument.presentationml.notesSlide+xml"/>
  <Override PartName="/ppt/tags/tag19.xml" ContentType="application/vnd.openxmlformats-officedocument.presentationml.tags+xml"/>
  <Override PartName="/ppt/tags/tag37.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tags/tag22.xml" ContentType="application/vnd.openxmlformats-officedocument.presentationml.tags+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tags/tag11.xml" ContentType="application/vnd.openxmlformats-officedocument.presentationml.tags+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ags/tag4.xml" ContentType="application/vnd.openxmlformats-officedocument.presentationml.tags+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tags/tag9.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69" r:id="rId3"/>
    <p:sldMasterId id="2147483675" r:id="rId4"/>
    <p:sldMasterId id="2147483698" r:id="rId5"/>
    <p:sldMasterId id="2147483711" r:id="rId6"/>
    <p:sldMasterId id="2147483722" r:id="rId7"/>
    <p:sldMasterId id="2147483737" r:id="rId8"/>
    <p:sldMasterId id="2147483747" r:id="rId9"/>
    <p:sldMasterId id="2147483760" r:id="rId10"/>
    <p:sldMasterId id="2147483772" r:id="rId11"/>
  </p:sldMasterIdLst>
  <p:notesMasterIdLst>
    <p:notesMasterId r:id="rId38"/>
  </p:notesMasterIdLst>
  <p:sldIdLst>
    <p:sldId id="3819" r:id="rId12"/>
    <p:sldId id="2200" r:id="rId13"/>
    <p:sldId id="1469" r:id="rId14"/>
    <p:sldId id="2659" r:id="rId15"/>
    <p:sldId id="2660" r:id="rId16"/>
    <p:sldId id="1474" r:id="rId17"/>
    <p:sldId id="1479" r:id="rId18"/>
    <p:sldId id="1471" r:id="rId19"/>
    <p:sldId id="2097" r:id="rId20"/>
    <p:sldId id="3569" r:id="rId21"/>
    <p:sldId id="2201" r:id="rId22"/>
    <p:sldId id="2099" r:id="rId23"/>
    <p:sldId id="3811" r:id="rId24"/>
    <p:sldId id="2661" r:id="rId25"/>
    <p:sldId id="2720" r:id="rId26"/>
    <p:sldId id="2662" r:id="rId27"/>
    <p:sldId id="2718" r:id="rId28"/>
    <p:sldId id="2721" r:id="rId29"/>
    <p:sldId id="2723" r:id="rId30"/>
    <p:sldId id="3817" r:id="rId31"/>
    <p:sldId id="2719" r:id="rId32"/>
    <p:sldId id="2663" r:id="rId33"/>
    <p:sldId id="2664" r:id="rId34"/>
    <p:sldId id="2665" r:id="rId35"/>
    <p:sldId id="2666" r:id="rId36"/>
    <p:sldId id="2407" r:id="rId37"/>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74" userDrawn="1">
          <p15:clr>
            <a:srgbClr val="A4A3A4"/>
          </p15:clr>
        </p15:guide>
        <p15:guide id="2" pos="379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涂 豆思" initials="涂"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3554" autoAdjust="0"/>
    <p:restoredTop sz="94660"/>
  </p:normalViewPr>
  <p:slideViewPr>
    <p:cSldViewPr snapToGrid="0" showGuides="1">
      <p:cViewPr>
        <p:scale>
          <a:sx n="80" d="100"/>
          <a:sy n="80" d="100"/>
        </p:scale>
        <p:origin x="-389" y="-226"/>
      </p:cViewPr>
      <p:guideLst>
        <p:guide orient="horz" pos="2274"/>
        <p:guide pos="379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2024-11-13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spcBef>
                <a:spcPts val="600"/>
              </a:spcBef>
              <a:spcAft>
                <a:spcPts val="600"/>
              </a:spcAft>
            </a:pPr>
            <a:endParaRPr lang="zh-CN" altLang="zh-CN" sz="1800" kern="100" dirty="0">
              <a:effectLst/>
              <a:latin typeface="等线" panose="02010600030101010101" charset="-122"/>
              <a:ea typeface="宋体" panose="02010600030101010101" pitchFamily="2" charset="-122"/>
              <a:cs typeface="Times New Roman" panose="02020603050405020304" charset="0"/>
            </a:endParaRPr>
          </a:p>
        </p:txBody>
      </p:sp>
      <p:sp>
        <p:nvSpPr>
          <p:cNvPr id="4" name="灯片编号占位符 3"/>
          <p:cNvSpPr>
            <a:spLocks noGrp="1"/>
          </p:cNvSpPr>
          <p:nvPr>
            <p:ph type="sldNum" sz="quarter" idx="5"/>
          </p:nvPr>
        </p:nvSpPr>
        <p:spPr/>
        <p:txBody>
          <a:bodyPr/>
          <a:lstStyle/>
          <a:p>
            <a:fld id="{E9E6FDB6-6D2B-46C1-9FA1-D82906A37C3A}"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30000"/>
              </a:lnSpc>
              <a:spcAft>
                <a:spcPts val="600"/>
              </a:spcAft>
              <a:buClrTx/>
              <a:buSzTx/>
              <a:buFontTx/>
              <a:buNone/>
              <a:defRPr/>
            </a:pPr>
            <a:endParaRPr lang="zh-CN" dirty="0">
              <a:solidFill>
                <a:srgbClr val="002147"/>
              </a:solidFill>
              <a:latin typeface="微软雅黑 Light" panose="020B0502040204020203" pitchFamily="34" charset="-122"/>
              <a:ea typeface="微软雅黑 Light" panose="020B0502040204020203" pitchFamily="34" charset="-122"/>
              <a:sym typeface="+mn-ea"/>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42823C-A265-4EA1-AB2A-6246F014620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zh-CN" altLang="en-US" spc="38" dirty="0">
              <a:ln w="3175">
                <a:noFill/>
                <a:prstDash val="dash"/>
              </a:ln>
              <a:latin typeface="微软雅黑 Light" panose="020B0502040204020203" pitchFamily="34" charset="-122"/>
              <a:ea typeface="微软雅黑 Light" panose="020B0502040204020203" pitchFamily="34" charset="-122"/>
              <a:cs typeface="微软雅黑" panose="020B0503020204020204" charset="-122"/>
              <a:sym typeface="+mn-ea"/>
            </a:endParaRPr>
          </a:p>
        </p:txBody>
      </p:sp>
      <p:sp>
        <p:nvSpPr>
          <p:cNvPr id="4" name="Slide Number Placeholder 3"/>
          <p:cNvSpPr>
            <a:spLocks noGrp="1"/>
          </p:cNvSpPr>
          <p:nvPr>
            <p:ph type="sldNum" sz="quarter" idx="10"/>
          </p:nvPr>
        </p:nvSpPr>
        <p:spPr/>
        <p:txBody>
          <a:bodyPr/>
          <a:lstStyle/>
          <a:p>
            <a:fld id="{74D1495A-DD81-44F4-9F54-1F39867BF2D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9.png"/><Relationship Id="rId11" Type="http://schemas.openxmlformats.org/officeDocument/2006/relationships/image" Target="../media/image5.png"/><Relationship Id="rId5" Type="http://schemas.openxmlformats.org/officeDocument/2006/relationships/image" Target="../media/image8.png"/><Relationship Id="rId10" Type="http://schemas.openxmlformats.org/officeDocument/2006/relationships/image" Target="../media/image4.jpeg"/><Relationship Id="rId4" Type="http://schemas.openxmlformats.org/officeDocument/2006/relationships/image" Target="../media/image7.png"/><Relationship Id="rId9"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4.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F9A71CC5-0162-8F4D-90F6-5954BFA11CA4}" type="datetimeFigureOut">
              <a:rPr kumimoji="1" lang="zh-CN" altLang="en-US" smtClean="0"/>
              <a:pPr/>
              <a:t>2024-11-13</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86CB4B4D-7CA3-9044-876B-883B54F8677D}" type="slidenum">
              <a:rPr lang="en-US" altLang="zh-CN"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F9A71CC5-0162-8F4D-90F6-5954BFA11CA4}" type="datetimeFigureOut">
              <a:rPr kumimoji="1" lang="zh-CN" altLang="en-US" smtClean="0"/>
              <a:pPr/>
              <a:t>2024-11-13</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86CB4B4D-7CA3-9044-876B-883B54F8677D}" type="slidenum">
              <a:rPr lang="en-US" altLang="zh-CN"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0"/>
            </a:lvl1pPr>
          </a:lstStyle>
          <a:p>
            <a:r>
              <a:rPr lang="en-AU"/>
              <a:t>Click to edit Master title style</a:t>
            </a:r>
            <a:endParaRPr lang="en-AU" dirty="0"/>
          </a:p>
        </p:txBody>
      </p:sp>
      <p:sp>
        <p:nvSpPr>
          <p:cNvPr id="3" name="Content Placeholder 2"/>
          <p:cNvSpPr>
            <a:spLocks noGrp="1"/>
          </p:cNvSpPr>
          <p:nvPr>
            <p:ph idx="1"/>
          </p:nvPr>
        </p:nvSpPr>
        <p:spPr>
          <a:xfrm>
            <a:off x="4766733" y="273050"/>
            <a:ext cx="6815667" cy="585311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AU" dirty="0"/>
          </a:p>
        </p:txBody>
      </p:sp>
      <p:sp>
        <p:nvSpPr>
          <p:cNvPr id="4" name="Text Placeholder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6" name="Footer Placeholder 5"/>
          <p:cNvSpPr>
            <a:spLocks noGrp="1"/>
          </p:cNvSpPr>
          <p:nvPr>
            <p:ph type="ftr" sz="quarter" idx="11"/>
          </p:nvPr>
        </p:nvSpPr>
        <p:spPr/>
        <p:txBody>
          <a:bodyPr/>
          <a:lstStyle/>
          <a:p>
            <a:r>
              <a:rPr lang="en-AU"/>
              <a:t>University of Adelaide</a:t>
            </a:r>
          </a:p>
        </p:txBody>
      </p:sp>
      <p:sp>
        <p:nvSpPr>
          <p:cNvPr id="7" name="Slide Number Placeholder 6"/>
          <p:cNvSpPr>
            <a:spLocks noGrp="1"/>
          </p:cNvSpPr>
          <p:nvPr>
            <p:ph type="sldNum" sz="quarter" idx="12"/>
          </p:nvPr>
        </p:nvSpPr>
        <p:spPr/>
        <p:txBody>
          <a:bodyPr/>
          <a:lstStyle/>
          <a:p>
            <a:fld id="{7E8AFECB-488C-4862-A863-69DB259C81CD}" type="slidenum">
              <a:rPr lang="en-AU" smtClean="0"/>
              <a:pPr/>
              <a:t>‹#›</a:t>
            </a:fld>
            <a:endParaRPr lang="en-AU"/>
          </a:p>
        </p:txBody>
      </p:sp>
      <p:cxnSp>
        <p:nvCxnSpPr>
          <p:cNvPr id="8" name="Straight Connector 7"/>
          <p:cNvCxnSpPr/>
          <p:nvPr userDrawn="1"/>
        </p:nvCxnSpPr>
        <p:spPr>
          <a:xfrm>
            <a:off x="623392" y="6453336"/>
            <a:ext cx="11041227"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0"/>
            </a:lvl1pPr>
          </a:lstStyle>
          <a:p>
            <a:r>
              <a:rPr lang="en-AU"/>
              <a:t>Click to edit Master title style</a:t>
            </a:r>
            <a:endParaRPr lang="en-AU" dirty="0"/>
          </a:p>
        </p:txBody>
      </p:sp>
      <p:sp>
        <p:nvSpPr>
          <p:cNvPr id="3" name="Picture Placeholder 2"/>
          <p:cNvSpPr>
            <a:spLocks noGrp="1"/>
          </p:cNvSpPr>
          <p:nvPr>
            <p:ph type="pic" idx="1" hasCustomPrompt="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7" name="Slide Number Placeholder 6"/>
          <p:cNvSpPr>
            <a:spLocks noGrp="1"/>
          </p:cNvSpPr>
          <p:nvPr>
            <p:ph type="sldNum" sz="quarter" idx="12"/>
          </p:nvPr>
        </p:nvSpPr>
        <p:spPr/>
        <p:txBody>
          <a:bodyPr/>
          <a:lstStyle/>
          <a:p>
            <a:fld id="{7E8AFECB-488C-4862-A863-69DB259C81CD}" type="slidenum">
              <a:rPr lang="en-AU" smtClean="0"/>
              <a:pPr/>
              <a:t>‹#›</a:t>
            </a:fld>
            <a:endParaRPr lang="en-AU"/>
          </a:p>
        </p:txBody>
      </p:sp>
      <p:sp>
        <p:nvSpPr>
          <p:cNvPr id="8" name="Footer Placeholder 4"/>
          <p:cNvSpPr>
            <a:spLocks noGrp="1"/>
          </p:cNvSpPr>
          <p:nvPr>
            <p:ph type="ftr" sz="quarter" idx="11"/>
          </p:nvPr>
        </p:nvSpPr>
        <p:spPr>
          <a:xfrm>
            <a:off x="623392" y="6448251"/>
            <a:ext cx="3860800" cy="365125"/>
          </a:xfrm>
        </p:spPr>
        <p:txBody>
          <a:bodyPr/>
          <a:lstStyle/>
          <a:p>
            <a:r>
              <a:rPr lang="en-AU"/>
              <a:t>University of Adelaide</a:t>
            </a:r>
          </a:p>
        </p:txBody>
      </p:sp>
      <p:cxnSp>
        <p:nvCxnSpPr>
          <p:cNvPr id="9" name="Straight Connector 8"/>
          <p:cNvCxnSpPr/>
          <p:nvPr userDrawn="1"/>
        </p:nvCxnSpPr>
        <p:spPr>
          <a:xfrm>
            <a:off x="623392" y="6453336"/>
            <a:ext cx="11041227"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AU" dirty="0"/>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Footer Placeholder 4"/>
          <p:cNvSpPr>
            <a:spLocks noGrp="1"/>
          </p:cNvSpPr>
          <p:nvPr>
            <p:ph type="ftr" sz="quarter" idx="11"/>
          </p:nvPr>
        </p:nvSpPr>
        <p:spPr/>
        <p:txBody>
          <a:bodyPr/>
          <a:lstStyle/>
          <a:p>
            <a:r>
              <a:rPr lang="en-AU"/>
              <a:t>University of Adelaide</a:t>
            </a:r>
          </a:p>
        </p:txBody>
      </p:sp>
      <p:sp>
        <p:nvSpPr>
          <p:cNvPr id="6" name="Slide Number Placeholder 5"/>
          <p:cNvSpPr>
            <a:spLocks noGrp="1"/>
          </p:cNvSpPr>
          <p:nvPr>
            <p:ph type="sldNum" sz="quarter" idx="12"/>
          </p:nvPr>
        </p:nvSpPr>
        <p:spPr/>
        <p:txBody>
          <a:bodyPr/>
          <a:lstStyle/>
          <a:p>
            <a:fld id="{7E8AFECB-488C-4862-A863-69DB259C81CD}" type="slidenum">
              <a:rPr lang="en-AU" smtClean="0"/>
              <a:pPr/>
              <a:t>‹#›</a:t>
            </a:fld>
            <a:endParaRPr lang="en-AU"/>
          </a:p>
        </p:txBody>
      </p:sp>
      <p:cxnSp>
        <p:nvCxnSpPr>
          <p:cNvPr id="7" name="Straight Connector 6"/>
          <p:cNvCxnSpPr/>
          <p:nvPr userDrawn="1"/>
        </p:nvCxnSpPr>
        <p:spPr>
          <a:xfrm>
            <a:off x="623392" y="6453336"/>
            <a:ext cx="11041227"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AU"/>
              <a:t>Click to edit Master title style</a:t>
            </a:r>
            <a:endParaRPr lang="en-AU" dirty="0"/>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AU" dirty="0"/>
          </a:p>
        </p:txBody>
      </p:sp>
      <p:sp>
        <p:nvSpPr>
          <p:cNvPr id="5" name="Footer Placeholder 4"/>
          <p:cNvSpPr>
            <a:spLocks noGrp="1"/>
          </p:cNvSpPr>
          <p:nvPr>
            <p:ph type="ftr" sz="quarter" idx="11"/>
          </p:nvPr>
        </p:nvSpPr>
        <p:spPr/>
        <p:txBody>
          <a:bodyPr/>
          <a:lstStyle/>
          <a:p>
            <a:r>
              <a:rPr lang="en-AU"/>
              <a:t>University of Adelaide</a:t>
            </a:r>
          </a:p>
        </p:txBody>
      </p:sp>
      <p:sp>
        <p:nvSpPr>
          <p:cNvPr id="6" name="Slide Number Placeholder 5"/>
          <p:cNvSpPr>
            <a:spLocks noGrp="1"/>
          </p:cNvSpPr>
          <p:nvPr>
            <p:ph type="sldNum" sz="quarter" idx="12"/>
          </p:nvPr>
        </p:nvSpPr>
        <p:spPr/>
        <p:txBody>
          <a:bodyPr/>
          <a:lstStyle/>
          <a:p>
            <a:fld id="{7E8AFECB-488C-4862-A863-69DB259C81CD}" type="slidenum">
              <a:rPr lang="en-AU" smtClean="0"/>
              <a:pPr/>
              <a:t>‹#›</a:t>
            </a:fld>
            <a:endParaRPr lang="en-AU"/>
          </a:p>
        </p:txBody>
      </p:sp>
      <p:cxnSp>
        <p:nvCxnSpPr>
          <p:cNvPr id="7" name="Straight Connector 6"/>
          <p:cNvCxnSpPr/>
          <p:nvPr userDrawn="1"/>
        </p:nvCxnSpPr>
        <p:spPr>
          <a:xfrm>
            <a:off x="623392" y="6453336"/>
            <a:ext cx="11041227"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userDrawn="1">
  <p:cSld name="标题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52608" y="-1371"/>
            <a:ext cx="12244608" cy="6859371"/>
          </a:xfrm>
          <a:prstGeom prst="rect">
            <a:avLst/>
          </a:prstGeom>
        </p:spPr>
      </p:pic>
      <p:sp>
        <p:nvSpPr>
          <p:cNvPr id="7" name="矩形 6"/>
          <p:cNvSpPr/>
          <p:nvPr userDrawn="1"/>
        </p:nvSpPr>
        <p:spPr>
          <a:xfrm>
            <a:off x="670719" y="621620"/>
            <a:ext cx="10850563" cy="5614761"/>
          </a:xfrm>
          <a:prstGeom prst="rect">
            <a:avLst/>
          </a:prstGeom>
          <a:solidFill>
            <a:schemeClr val="bg2"/>
          </a:solidFill>
          <a:ln>
            <a:noFill/>
          </a:ln>
          <a:effectLst>
            <a:outerShdw blurRad="5715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圆角 3"/>
          <p:cNvSpPr/>
          <p:nvPr userDrawn="1"/>
        </p:nvSpPr>
        <p:spPr>
          <a:xfrm>
            <a:off x="1275729" y="4888582"/>
            <a:ext cx="2032000" cy="374932"/>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801" name="副标题 2"/>
          <p:cNvSpPr>
            <a:spLocks noGrp="1"/>
          </p:cNvSpPr>
          <p:nvPr userDrawn="1">
            <p:ph type="subTitle" idx="1"/>
          </p:nvPr>
        </p:nvSpPr>
        <p:spPr>
          <a:xfrm>
            <a:off x="1300175" y="2729129"/>
            <a:ext cx="5154619" cy="422866"/>
          </a:xfrm>
        </p:spPr>
        <p:txBody>
          <a:bodyPr anchor="ctr">
            <a:normAutofit/>
          </a:bodyPr>
          <a:lstStyle>
            <a:lvl1pPr marL="0" indent="0" algn="l">
              <a:buNone/>
              <a:defRPr sz="15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ltLang="zh-CN" dirty="0"/>
              <a:t>Click to edit Master subtitle style</a:t>
            </a:r>
          </a:p>
        </p:txBody>
      </p:sp>
      <p:sp>
        <p:nvSpPr>
          <p:cNvPr id="9802" name="标题 1"/>
          <p:cNvSpPr>
            <a:spLocks noGrp="1"/>
          </p:cNvSpPr>
          <p:nvPr userDrawn="1">
            <p:ph type="ctrTitle"/>
          </p:nvPr>
        </p:nvSpPr>
        <p:spPr>
          <a:xfrm>
            <a:off x="1300175" y="1047367"/>
            <a:ext cx="5154619" cy="1506741"/>
          </a:xfrm>
        </p:spPr>
        <p:txBody>
          <a:bodyPr anchor="ctr">
            <a:noAutofit/>
          </a:bodyPr>
          <a:lstStyle>
            <a:lvl1pPr algn="l">
              <a:defRPr sz="3300">
                <a:solidFill>
                  <a:schemeClr val="accent1"/>
                </a:solidFill>
              </a:defRPr>
            </a:lvl1pPr>
          </a:lstStyle>
          <a:p>
            <a:r>
              <a:rPr lang="en-US" altLang="zh-CN" dirty="0"/>
              <a:t>Click to edit Master title style</a:t>
            </a:r>
            <a:endParaRPr lang="zh-CN" altLang="en-US" dirty="0"/>
          </a:p>
        </p:txBody>
      </p:sp>
      <p:sp>
        <p:nvSpPr>
          <p:cNvPr id="12" name="文本占位符 13"/>
          <p:cNvSpPr>
            <a:spLocks noGrp="1"/>
          </p:cNvSpPr>
          <p:nvPr userDrawn="1">
            <p:ph type="body" sz="quarter" idx="10" hasCustomPrompt="1"/>
          </p:nvPr>
        </p:nvSpPr>
        <p:spPr>
          <a:xfrm>
            <a:off x="1426541" y="4922095"/>
            <a:ext cx="1730375" cy="307907"/>
          </a:xfrm>
        </p:spPr>
        <p:txBody>
          <a:bodyPr vert="horz" anchor="ctr">
            <a:noAutofit/>
          </a:bodyPr>
          <a:lstStyle>
            <a:lvl1pPr marL="0" indent="0" algn="l">
              <a:buNone/>
              <a:defRPr sz="1125" b="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r>
              <a:rPr lang="en-US" altLang="zh-CN" dirty="0"/>
              <a:t>name and title</a:t>
            </a:r>
          </a:p>
        </p:txBody>
      </p:sp>
      <p:sp>
        <p:nvSpPr>
          <p:cNvPr id="13" name="文本占位符 13"/>
          <p:cNvSpPr>
            <a:spLocks noGrp="1"/>
          </p:cNvSpPr>
          <p:nvPr userDrawn="1">
            <p:ph type="body" sz="quarter" idx="11" hasCustomPrompt="1"/>
          </p:nvPr>
        </p:nvSpPr>
        <p:spPr>
          <a:xfrm>
            <a:off x="1426541" y="5378139"/>
            <a:ext cx="1414313" cy="353626"/>
          </a:xfrm>
        </p:spPr>
        <p:txBody>
          <a:bodyPr vert="horz" anchor="ctr">
            <a:noAutofit/>
          </a:bodyPr>
          <a:lstStyle>
            <a:lvl1pPr marL="0" indent="0" algn="l">
              <a:buNone/>
              <a:defRPr sz="1125" b="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r>
              <a:rPr lang="en-US" altLang="zh-CN" dirty="0"/>
              <a:t>www.islide.cc</a:t>
            </a:r>
            <a:endParaRPr lang="en-US" altLang="en-US" dirty="0"/>
          </a:p>
        </p:txBody>
      </p:sp>
      <p:sp>
        <p:nvSpPr>
          <p:cNvPr id="3" name="矩形 2"/>
          <p:cNvSpPr/>
          <p:nvPr userDrawn="1"/>
        </p:nvSpPr>
        <p:spPr>
          <a:xfrm>
            <a:off x="1300175" y="2554108"/>
            <a:ext cx="322834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userDrawn="1"/>
        </p:nvSpPr>
        <p:spPr>
          <a:xfrm>
            <a:off x="3229836" y="2554108"/>
            <a:ext cx="3228341"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矩形: 圆角 10"/>
          <p:cNvSpPr/>
          <p:nvPr userDrawn="1"/>
        </p:nvSpPr>
        <p:spPr>
          <a:xfrm>
            <a:off x="1275729" y="5362184"/>
            <a:ext cx="1727047" cy="37493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7" name="图片 16" descr="图片包含 建筑物, 户外, 浅色, 高&#10;&#10;已生成高可信度的说明"/>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3877484" y="712015"/>
            <a:ext cx="7639600" cy="552436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6489D9C7-5DC6-4263-87FF-7C99F6FB63C3}" type="datetime1">
              <a:rPr lang="zh-CN" altLang="en-US" smtClean="0"/>
              <a:pPr/>
              <a:t>2024-11-13</a:t>
            </a:fld>
            <a:endParaRPr lang="zh-CN" altLang="en-US"/>
          </a:p>
        </p:txBody>
      </p:sp>
      <p:sp>
        <p:nvSpPr>
          <p:cNvPr id="4" name="页脚占位符 3"/>
          <p:cNvSpPr>
            <a:spLocks noGrp="1"/>
          </p:cNvSpPr>
          <p:nvPr>
            <p:ph type="ftr" sz="quarter" idx="11"/>
          </p:nvPr>
        </p:nvSpPr>
        <p:spPr/>
        <p:txBody>
          <a:bodyPr/>
          <a:lstStyle/>
          <a:p>
            <a:r>
              <a:rPr lang="en-US" altLang="zh-CN"/>
              <a:t>www.islide.cc</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pPr/>
              <a:t>‹#›</a:t>
            </a:fld>
            <a:endParaRPr lang="zh-CN" altLang="en-US"/>
          </a:p>
        </p:txBody>
      </p:sp>
      <p:sp>
        <p:nvSpPr>
          <p:cNvPr id="6" name="标题 5"/>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8" name="内容占位符 7"/>
          <p:cNvSpPr>
            <a:spLocks noGrp="1"/>
          </p:cNvSpPr>
          <p:nvPr>
            <p:ph sz="quarter" idx="13"/>
          </p:nvPr>
        </p:nvSpPr>
        <p:spPr>
          <a:xfrm>
            <a:off x="669925" y="1130299"/>
            <a:ext cx="10850563" cy="5006975"/>
          </a:xfrm>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secHead" preserve="1" userDrawn="1">
  <p:cSld name="节标题">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userDrawn="1"/>
        </p:nvSpPr>
        <p:spPr>
          <a:xfrm>
            <a:off x="-1" y="3229394"/>
            <a:ext cx="12192003" cy="1698206"/>
          </a:xfrm>
          <a:prstGeom prst="rect">
            <a:avLst/>
          </a:prstGeom>
          <a:solidFill>
            <a:srgbClr val="D1A8A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文本占位符 2"/>
          <p:cNvSpPr>
            <a:spLocks noGrp="1"/>
          </p:cNvSpPr>
          <p:nvPr userDrawn="1">
            <p:ph type="body" idx="1" hasCustomPrompt="1"/>
          </p:nvPr>
        </p:nvSpPr>
        <p:spPr>
          <a:xfrm>
            <a:off x="6224165" y="3984204"/>
            <a:ext cx="2639003" cy="444047"/>
          </a:xfrm>
        </p:spPr>
        <p:txBody>
          <a:bodyPr anchor="t">
            <a:normAutofit/>
          </a:bodyPr>
          <a:lstStyle>
            <a:lvl1pPr marL="0" indent="0" algn="l">
              <a:lnSpc>
                <a:spcPct val="100000"/>
              </a:lnSpc>
              <a:buNone/>
              <a:defRPr sz="825">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ltLang="zh-CN" dirty="0"/>
              <a:t>Supporting text here. When you copy &amp; paste, choose "keep text only" option.</a:t>
            </a:r>
            <a:endParaRPr lang="zh-CN" altLang="en-US" dirty="0"/>
          </a:p>
        </p:txBody>
      </p:sp>
      <p:sp>
        <p:nvSpPr>
          <p:cNvPr id="20" name="标题 1"/>
          <p:cNvSpPr>
            <a:spLocks noGrp="1"/>
          </p:cNvSpPr>
          <p:nvPr userDrawn="1">
            <p:ph type="title" hasCustomPrompt="1"/>
          </p:nvPr>
        </p:nvSpPr>
        <p:spPr>
          <a:xfrm>
            <a:off x="6224165" y="3593873"/>
            <a:ext cx="2639003" cy="381453"/>
          </a:xfrm>
        </p:spPr>
        <p:txBody>
          <a:bodyPr anchor="b">
            <a:normAutofit/>
          </a:bodyPr>
          <a:lstStyle>
            <a:lvl1pPr algn="l">
              <a:defRPr sz="1500" b="0">
                <a:solidFill>
                  <a:schemeClr val="bg1"/>
                </a:solidFill>
              </a:defRPr>
            </a:lvl1pPr>
          </a:lstStyle>
          <a:p>
            <a:r>
              <a:rPr lang="en-US" altLang="zh-CN" dirty="0"/>
              <a:t>Section Header Here</a:t>
            </a:r>
            <a:endParaRPr lang="zh-CN" altLang="en-US" dirty="0"/>
          </a:p>
        </p:txBody>
      </p:sp>
      <p:pic>
        <p:nvPicPr>
          <p:cNvPr id="8" name="图片 7" descr="图片包含 建筑物, 户外, 浅色, 高&#10;&#10;已生成高可信度的说明"/>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flipH="1">
            <a:off x="-1" y="1333635"/>
            <a:ext cx="7639600" cy="552436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4" name="内容占位符 3"/>
          <p:cNvSpPr>
            <a:spLocks noGrp="1"/>
          </p:cNvSpPr>
          <p:nvPr>
            <p:ph sz="half" idx="2"/>
          </p:nvPr>
        </p:nvSpPr>
        <p:spPr>
          <a:xfrm>
            <a:off x="6172199" y="1130300"/>
            <a:ext cx="5348287" cy="5006975"/>
          </a:xfrm>
        </p:spPr>
        <p:txBody>
          <a:bodyPr>
            <a:normAutofit/>
          </a:bodyPr>
          <a:lstStyle>
            <a:lvl1pPr>
              <a:defRPr sz="1050"/>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8" name="内容占位符 3"/>
          <p:cNvSpPr>
            <a:spLocks noGrp="1"/>
          </p:cNvSpPr>
          <p:nvPr>
            <p:ph sz="half" idx="13"/>
          </p:nvPr>
        </p:nvSpPr>
        <p:spPr>
          <a:xfrm>
            <a:off x="669924" y="1130300"/>
            <a:ext cx="5348287" cy="5006975"/>
          </a:xfrm>
        </p:spPr>
        <p:txBody>
          <a:bodyPr>
            <a:normAutofit/>
          </a:bodyPr>
          <a:lstStyle>
            <a:lvl1pPr>
              <a:defRPr sz="1050"/>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3" name="日期占位符 2"/>
          <p:cNvSpPr>
            <a:spLocks noGrp="1"/>
          </p:cNvSpPr>
          <p:nvPr>
            <p:ph type="dt" sz="half" idx="14"/>
          </p:nvPr>
        </p:nvSpPr>
        <p:spPr/>
        <p:txBody>
          <a:bodyPr/>
          <a:lstStyle/>
          <a:p>
            <a:fld id="{6489D9C7-5DC6-4263-87FF-7C99F6FB63C3}" type="datetime1">
              <a:rPr lang="zh-CN" altLang="en-US" smtClean="0"/>
              <a:pPr/>
              <a:t>2024-11-13</a:t>
            </a:fld>
            <a:endParaRPr lang="zh-CN" altLang="en-US" dirty="0"/>
          </a:p>
        </p:txBody>
      </p:sp>
      <p:sp>
        <p:nvSpPr>
          <p:cNvPr id="9" name="页脚占位符 8"/>
          <p:cNvSpPr>
            <a:spLocks noGrp="1"/>
          </p:cNvSpPr>
          <p:nvPr>
            <p:ph type="ftr" sz="quarter" idx="15"/>
          </p:nvPr>
        </p:nvSpPr>
        <p:spPr/>
        <p:txBody>
          <a:bodyPr/>
          <a:lstStyle/>
          <a:p>
            <a:r>
              <a:rPr lang="en-US" altLang="zh-CN"/>
              <a:t>www.islide.cc </a:t>
            </a:r>
            <a:endParaRPr lang="zh-CN" altLang="en-US" dirty="0"/>
          </a:p>
        </p:txBody>
      </p:sp>
      <p:sp>
        <p:nvSpPr>
          <p:cNvPr id="10" name="灯片编号占位符 9"/>
          <p:cNvSpPr>
            <a:spLocks noGrp="1"/>
          </p:cNvSpPr>
          <p:nvPr>
            <p:ph type="sldNum" sz="quarter" idx="16"/>
          </p:nvPr>
        </p:nvSpPr>
        <p:spPr/>
        <p:txBody>
          <a:bodyPr/>
          <a:lstStyle/>
          <a:p>
            <a:fld id="{5DD3DB80-B894-403A-B48E-6FDC1A72010E}" type="slidenum">
              <a:rPr lang="zh-CN" altLang="en-US" smtClean="0"/>
              <a:pPr/>
              <a:t>‹#›</a:t>
            </a:fld>
            <a:endParaRPr lang="zh-CN" alt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665163" y="1135380"/>
            <a:ext cx="5326061" cy="448976"/>
          </a:xfrm>
        </p:spPr>
        <p:txBody>
          <a:bodyPr anchor="ctr">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dirty="0"/>
              <a:t>Click to edit Master title style</a:t>
            </a:r>
          </a:p>
        </p:txBody>
      </p:sp>
      <p:sp>
        <p:nvSpPr>
          <p:cNvPr id="4" name="内容占位符 3"/>
          <p:cNvSpPr>
            <a:spLocks noGrp="1"/>
          </p:cNvSpPr>
          <p:nvPr>
            <p:ph sz="half" idx="2"/>
          </p:nvPr>
        </p:nvSpPr>
        <p:spPr>
          <a:xfrm>
            <a:off x="671515" y="1685956"/>
            <a:ext cx="5326061" cy="4503707"/>
          </a:xfrm>
        </p:spPr>
        <p:txBody>
          <a:bodyPr>
            <a:normAutofit/>
          </a:bodyPr>
          <a:lstStyle>
            <a:lvl1pPr>
              <a:defRPr sz="1050"/>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5" name="文本占位符 4"/>
          <p:cNvSpPr>
            <a:spLocks noGrp="1"/>
          </p:cNvSpPr>
          <p:nvPr>
            <p:ph type="body" sz="quarter" idx="3"/>
          </p:nvPr>
        </p:nvSpPr>
        <p:spPr>
          <a:xfrm>
            <a:off x="6194427" y="1135380"/>
            <a:ext cx="5326061" cy="448976"/>
          </a:xfrm>
        </p:spPr>
        <p:txBody>
          <a:bodyPr anchor="ctr">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dirty="0"/>
              <a:t>Edit Master text styles</a:t>
            </a:r>
          </a:p>
        </p:txBody>
      </p:sp>
      <p:sp>
        <p:nvSpPr>
          <p:cNvPr id="6" name="内容占位符 5"/>
          <p:cNvSpPr>
            <a:spLocks noGrp="1"/>
          </p:cNvSpPr>
          <p:nvPr>
            <p:ph sz="quarter" idx="4"/>
          </p:nvPr>
        </p:nvSpPr>
        <p:spPr>
          <a:xfrm>
            <a:off x="6172199" y="1685956"/>
            <a:ext cx="5348287" cy="4503707"/>
          </a:xfrm>
        </p:spPr>
        <p:txBody>
          <a:bodyPr>
            <a:normAutofit/>
          </a:bodyPr>
          <a:lstStyle>
            <a:lvl1pPr>
              <a:defRPr sz="1050"/>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 name="标题 9"/>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2" name="日期占位符 1"/>
          <p:cNvSpPr>
            <a:spLocks noGrp="1"/>
          </p:cNvSpPr>
          <p:nvPr>
            <p:ph type="dt" sz="half" idx="10"/>
          </p:nvPr>
        </p:nvSpPr>
        <p:spPr/>
        <p:txBody>
          <a:bodyPr/>
          <a:lstStyle/>
          <a:p>
            <a:fld id="{6489D9C7-5DC6-4263-87FF-7C99F6FB63C3}" type="datetime1">
              <a:rPr lang="zh-CN" altLang="en-US" smtClean="0"/>
              <a:pPr/>
              <a:t>2024-11-13</a:t>
            </a:fld>
            <a:endParaRPr lang="zh-CN" altLang="en-US" dirty="0"/>
          </a:p>
        </p:txBody>
      </p:sp>
      <p:sp>
        <p:nvSpPr>
          <p:cNvPr id="11" name="页脚占位符 10"/>
          <p:cNvSpPr>
            <a:spLocks noGrp="1"/>
          </p:cNvSpPr>
          <p:nvPr>
            <p:ph type="ftr" sz="quarter" idx="11"/>
          </p:nvPr>
        </p:nvSpPr>
        <p:spPr/>
        <p:txBody>
          <a:bodyPr/>
          <a:lstStyle/>
          <a:p>
            <a:r>
              <a:rPr lang="en-US" altLang="zh-CN"/>
              <a:t>www.islide.cc </a:t>
            </a:r>
            <a:endParaRPr lang="zh-CN" altLang="en-US" dirty="0"/>
          </a:p>
        </p:txBody>
      </p:sp>
      <p:sp>
        <p:nvSpPr>
          <p:cNvPr id="12" name="灯片编号占位符 11"/>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dirty="0"/>
              <a:t>Click to edit Master title style</a:t>
            </a:r>
            <a:endParaRPr lang="en-US" dirty="0"/>
          </a:p>
        </p:txBody>
      </p:sp>
      <p:sp>
        <p:nvSpPr>
          <p:cNvPr id="3" name="Date Placeholder 2"/>
          <p:cNvSpPr>
            <a:spLocks noGrp="1"/>
          </p:cNvSpPr>
          <p:nvPr>
            <p:ph type="dt" sz="half" idx="10"/>
          </p:nvPr>
        </p:nvSpPr>
        <p:spPr/>
        <p:txBody>
          <a:bodyPr/>
          <a:lstStyle/>
          <a:p>
            <a:fld id="{6489D9C7-5DC6-4263-87FF-7C99F6FB63C3}" type="datetime1">
              <a:rPr lang="zh-CN" altLang="en-US" smtClean="0"/>
              <a:pPr/>
              <a:t>2024-11-13</a:t>
            </a:fld>
            <a:endParaRPr lang="zh-CN" altLang="en-US"/>
          </a:p>
        </p:txBody>
      </p:sp>
      <p:sp>
        <p:nvSpPr>
          <p:cNvPr id="4" name="Footer Placeholder 3"/>
          <p:cNvSpPr>
            <a:spLocks noGrp="1"/>
          </p:cNvSpPr>
          <p:nvPr>
            <p:ph type="ftr" sz="quarter" idx="11"/>
          </p:nvPr>
        </p:nvSpPr>
        <p:spPr/>
        <p:txBody>
          <a:bodyPr/>
          <a:lstStyle/>
          <a:p>
            <a:r>
              <a:rPr lang="en-US" altLang="zh-CN"/>
              <a:t>www.islide.cc</a:t>
            </a:r>
            <a:endParaRPr lang="zh-CN" altLang="en-US" dirty="0"/>
          </a:p>
        </p:txBody>
      </p:sp>
      <p:sp>
        <p:nvSpPr>
          <p:cNvPr id="5" name="Slide Number Placeholder 4"/>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F9A71CC5-0162-8F4D-90F6-5954BFA11CA4}" type="datetimeFigureOut">
              <a:rPr kumimoji="1" lang="zh-CN" altLang="en-US" smtClean="0"/>
              <a:pPr/>
              <a:t>2024-11-13</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86CB4B4D-7CA3-9044-876B-883B54F8677D}" type="slidenum">
              <a:rPr lang="en-US" altLang="zh-CN"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hasCustomPrompt="1"/>
          </p:nvPr>
        </p:nvSpPr>
        <p:spPr>
          <a:xfrm>
            <a:off x="5183188" y="1130299"/>
            <a:ext cx="6337300" cy="5006975"/>
          </a:xfrm>
          <a:solidFill>
            <a:schemeClr val="bg1">
              <a:lumMod val="95000"/>
            </a:schemeClr>
          </a:solidFill>
        </p:spPr>
        <p:txBody>
          <a:bodyPr>
            <a:normAutofit/>
          </a:bodyPr>
          <a:lstStyle>
            <a:lvl1pPr marL="0" indent="0">
              <a:buNone/>
              <a:defRPr sz="13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zh-CN" dirty="0"/>
              <a:t>Picture</a:t>
            </a:r>
            <a:endParaRPr lang="zh-CN" altLang="en-US" dirty="0"/>
          </a:p>
        </p:txBody>
      </p:sp>
      <p:sp>
        <p:nvSpPr>
          <p:cNvPr id="4" name="文本占位符 3"/>
          <p:cNvSpPr>
            <a:spLocks noGrp="1"/>
          </p:cNvSpPr>
          <p:nvPr>
            <p:ph type="body" sz="half" idx="2"/>
          </p:nvPr>
        </p:nvSpPr>
        <p:spPr>
          <a:xfrm>
            <a:off x="669924" y="1138237"/>
            <a:ext cx="4282323" cy="499903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dirty="0"/>
              <a:t>Edit Master text styles</a:t>
            </a:r>
          </a:p>
        </p:txBody>
      </p:sp>
      <p:sp>
        <p:nvSpPr>
          <p:cNvPr id="8" name="标题 7"/>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2" name="日期占位符 1"/>
          <p:cNvSpPr>
            <a:spLocks noGrp="1"/>
          </p:cNvSpPr>
          <p:nvPr>
            <p:ph type="dt" sz="half" idx="10"/>
          </p:nvPr>
        </p:nvSpPr>
        <p:spPr/>
        <p:txBody>
          <a:bodyPr/>
          <a:lstStyle/>
          <a:p>
            <a:fld id="{6489D9C7-5DC6-4263-87FF-7C99F6FB63C3}" type="datetime1">
              <a:rPr lang="zh-CN" altLang="en-US" smtClean="0"/>
              <a:pPr/>
              <a:t>2024-11-13</a:t>
            </a:fld>
            <a:endParaRPr lang="zh-CN" altLang="en-US" dirty="0"/>
          </a:p>
        </p:txBody>
      </p:sp>
      <p:sp>
        <p:nvSpPr>
          <p:cNvPr id="9" name="页脚占位符 8"/>
          <p:cNvSpPr>
            <a:spLocks noGrp="1"/>
          </p:cNvSpPr>
          <p:nvPr>
            <p:ph type="ftr" sz="quarter" idx="11"/>
          </p:nvPr>
        </p:nvSpPr>
        <p:spPr/>
        <p:txBody>
          <a:bodyPr/>
          <a:lstStyle/>
          <a:p>
            <a:r>
              <a:rPr lang="en-US" altLang="zh-CN"/>
              <a:t>www.islide.cc </a:t>
            </a:r>
            <a:endParaRPr lang="zh-CN" altLang="en-US" dirty="0"/>
          </a:p>
        </p:txBody>
      </p:sp>
      <p:sp>
        <p:nvSpPr>
          <p:cNvPr id="10" name="灯片编号占位符 9"/>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610599" y="1130300"/>
            <a:ext cx="2909888" cy="5006974"/>
          </a:xfrm>
        </p:spPr>
        <p:txBody>
          <a:bodyPr vert="eaVert">
            <a:normAutofit/>
          </a:bodyPr>
          <a:lstStyle>
            <a:lvl1pPr>
              <a:defRPr sz="1500"/>
            </a:lvl1pPr>
          </a:lstStyle>
          <a:p>
            <a:r>
              <a:rPr lang="en-US" altLang="zh-CN" dirty="0"/>
              <a:t>Click to edit Master title style</a:t>
            </a:r>
            <a:endParaRPr lang="zh-CN" altLang="en-US" dirty="0"/>
          </a:p>
        </p:txBody>
      </p:sp>
      <p:sp>
        <p:nvSpPr>
          <p:cNvPr id="3" name="竖排文字占位符 2"/>
          <p:cNvSpPr>
            <a:spLocks noGrp="1"/>
          </p:cNvSpPr>
          <p:nvPr>
            <p:ph type="body" orient="vert" idx="1"/>
          </p:nvPr>
        </p:nvSpPr>
        <p:spPr>
          <a:xfrm>
            <a:off x="669925" y="1130300"/>
            <a:ext cx="7795065" cy="5006973"/>
          </a:xfrm>
        </p:spPr>
        <p:txBody>
          <a:bodyPr vert="eaVert"/>
          <a:lstStyle>
            <a:lvl1pPr>
              <a:defRPr/>
            </a:lvl1pPr>
            <a:lvl2pPr>
              <a:defRPr/>
            </a:lvl2pPr>
            <a:lvl3pPr>
              <a:defRPr/>
            </a:lvl3pPr>
            <a:lvl4pPr>
              <a:defRPr/>
            </a:lvl4pPr>
            <a:lvl5pPr>
              <a:defRPr/>
            </a:lvl5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8" name="日期占位符 7"/>
          <p:cNvSpPr>
            <a:spLocks noGrp="1"/>
          </p:cNvSpPr>
          <p:nvPr>
            <p:ph type="dt" sz="half" idx="10"/>
          </p:nvPr>
        </p:nvSpPr>
        <p:spPr/>
        <p:txBody>
          <a:bodyPr/>
          <a:lstStyle/>
          <a:p>
            <a:fld id="{6489D9C7-5DC6-4263-87FF-7C99F6FB63C3}" type="datetime1">
              <a:rPr lang="zh-CN" altLang="en-US" smtClean="0"/>
              <a:pPr/>
              <a:t>2024-11-13</a:t>
            </a:fld>
            <a:endParaRPr lang="zh-CN" altLang="en-US" dirty="0"/>
          </a:p>
        </p:txBody>
      </p:sp>
      <p:sp>
        <p:nvSpPr>
          <p:cNvPr id="9" name="页脚占位符 8"/>
          <p:cNvSpPr>
            <a:spLocks noGrp="1"/>
          </p:cNvSpPr>
          <p:nvPr>
            <p:ph type="ftr" sz="quarter" idx="11"/>
          </p:nvPr>
        </p:nvSpPr>
        <p:spPr/>
        <p:txBody>
          <a:bodyPr/>
          <a:lstStyle/>
          <a:p>
            <a:r>
              <a:rPr lang="en-US" altLang="zh-CN"/>
              <a:t>www.islide.cc </a:t>
            </a:r>
            <a:endParaRPr lang="zh-CN" altLang="en-US" dirty="0"/>
          </a:p>
        </p:txBody>
      </p:sp>
      <p:sp>
        <p:nvSpPr>
          <p:cNvPr id="10" name="灯片编号占位符 9"/>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4" name="日期占位符 3"/>
          <p:cNvSpPr>
            <a:spLocks noGrp="1"/>
          </p:cNvSpPr>
          <p:nvPr>
            <p:ph type="dt" sz="half" idx="10"/>
          </p:nvPr>
        </p:nvSpPr>
        <p:spPr/>
        <p:txBody>
          <a:bodyPr/>
          <a:lstStyle/>
          <a:p>
            <a:fld id="{6489D9C7-5DC6-4263-87FF-7C99F6FB63C3}" type="datetime1">
              <a:rPr lang="zh-CN" altLang="en-US" smtClean="0"/>
              <a:pPr/>
              <a:t>2024-11-13</a:t>
            </a:fld>
            <a:endParaRPr lang="zh-CN" altLang="en-US"/>
          </a:p>
        </p:txBody>
      </p:sp>
      <p:sp>
        <p:nvSpPr>
          <p:cNvPr id="5" name="页脚占位符 4"/>
          <p:cNvSpPr>
            <a:spLocks noGrp="1"/>
          </p:cNvSpPr>
          <p:nvPr>
            <p:ph type="ftr" sz="quarter" idx="11"/>
          </p:nvPr>
        </p:nvSpPr>
        <p:spPr/>
        <p:txBody>
          <a:bodyPr/>
          <a:lstStyle/>
          <a:p>
            <a:r>
              <a:rPr lang="en-US" altLang="zh-CN"/>
              <a:t>www.islide.cc</a:t>
            </a:r>
            <a:endParaRPr lang="zh-CN" altLang="en-US" dirty="0"/>
          </a:p>
        </p:txBody>
      </p:sp>
      <p:sp>
        <p:nvSpPr>
          <p:cNvPr id="6" name="灯片编号占位符 5"/>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pic>
        <p:nvPicPr>
          <p:cNvPr id="20" name="图片 19"/>
          <p:cNvPicPr>
            <a:picLocks noChangeAspect="1"/>
          </p:cNvPicPr>
          <p:nvPr userDrawn="1"/>
        </p:nvPicPr>
        <p:blipFill>
          <a:blip r:embed="rId2"/>
          <a:stretch>
            <a:fillRect/>
          </a:stretch>
        </p:blipFill>
        <p:spPr>
          <a:xfrm>
            <a:off x="-52608" y="-1371"/>
            <a:ext cx="12244608" cy="6859371"/>
          </a:xfrm>
          <a:prstGeom prst="rect">
            <a:avLst/>
          </a:prstGeom>
        </p:spPr>
      </p:pic>
      <p:sp>
        <p:nvSpPr>
          <p:cNvPr id="21" name="矩形 20"/>
          <p:cNvSpPr/>
          <p:nvPr userDrawn="1"/>
        </p:nvSpPr>
        <p:spPr>
          <a:xfrm>
            <a:off x="670719" y="621620"/>
            <a:ext cx="10850563" cy="5614761"/>
          </a:xfrm>
          <a:prstGeom prst="rect">
            <a:avLst/>
          </a:prstGeom>
          <a:solidFill>
            <a:schemeClr val="bg2"/>
          </a:solidFill>
          <a:ln>
            <a:noFill/>
          </a:ln>
          <a:effectLst>
            <a:outerShdw blurRad="5715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22" name="图片 21" descr="图片包含 建筑物, 户外, 浅色, 高&#10;&#10;已生成高可信度的说明"/>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3877484" y="712015"/>
            <a:ext cx="7639600" cy="5524365"/>
          </a:xfrm>
          <a:prstGeom prst="rect">
            <a:avLst/>
          </a:prstGeom>
        </p:spPr>
      </p:pic>
      <p:sp>
        <p:nvSpPr>
          <p:cNvPr id="13" name="标题 1"/>
          <p:cNvSpPr>
            <a:spLocks noGrp="1"/>
          </p:cNvSpPr>
          <p:nvPr>
            <p:ph type="ctrTitle" hasCustomPrompt="1"/>
          </p:nvPr>
        </p:nvSpPr>
        <p:spPr>
          <a:xfrm>
            <a:off x="1274775" y="1145812"/>
            <a:ext cx="4821225" cy="1857419"/>
          </a:xfrm>
        </p:spPr>
        <p:txBody>
          <a:bodyPr anchor="b">
            <a:normAutofit/>
          </a:bodyPr>
          <a:lstStyle>
            <a:lvl1pPr marL="0" indent="0" algn="l">
              <a:buFont typeface="Arial" panose="020B0604020202020204" pitchFamily="34" charset="0"/>
              <a:buNone/>
              <a:defRPr sz="5400">
                <a:solidFill>
                  <a:schemeClr val="accent1"/>
                </a:solidFill>
              </a:defRPr>
            </a:lvl1pPr>
          </a:lstStyle>
          <a:p>
            <a:r>
              <a:rPr lang="en-US" altLang="zh-CN" dirty="0"/>
              <a:t>Thanks.</a:t>
            </a:r>
            <a:endParaRPr lang="zh-CN" altLang="en-US" dirty="0"/>
          </a:p>
        </p:txBody>
      </p:sp>
      <p:sp>
        <p:nvSpPr>
          <p:cNvPr id="14" name="矩形: 圆角 13"/>
          <p:cNvSpPr/>
          <p:nvPr userDrawn="1"/>
        </p:nvSpPr>
        <p:spPr>
          <a:xfrm>
            <a:off x="1273981" y="5337256"/>
            <a:ext cx="2032000" cy="374932"/>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占位符 62"/>
          <p:cNvSpPr>
            <a:spLocks noGrp="1"/>
          </p:cNvSpPr>
          <p:nvPr>
            <p:ph type="body" sz="quarter" idx="18" hasCustomPrompt="1"/>
          </p:nvPr>
        </p:nvSpPr>
        <p:spPr>
          <a:xfrm>
            <a:off x="1427579" y="5369286"/>
            <a:ext cx="1735923" cy="310871"/>
          </a:xfrm>
        </p:spPr>
        <p:txBody>
          <a:bodyPr vert="horz" lIns="91440" tIns="45720" rIns="91440" bIns="45720" rtlCol="0">
            <a:normAutofit/>
          </a:bodyPr>
          <a:lstStyle>
            <a:lvl1pPr marL="0" indent="0" algn="l">
              <a:buNone/>
              <a:defRPr lang="zh-CN" altLang="en-US" sz="1125" smtClean="0">
                <a:solidFill>
                  <a:schemeClr val="bg1"/>
                </a:solidFill>
              </a:defRPr>
            </a:lvl1pPr>
            <a:lvl2pPr>
              <a:defRPr lang="zh-CN" altLang="en-US" sz="1500" smtClean="0"/>
            </a:lvl2pPr>
            <a:lvl3pPr>
              <a:defRPr lang="zh-CN" altLang="en-US" sz="1350" smtClean="0"/>
            </a:lvl3pPr>
            <a:lvl4pPr>
              <a:defRPr lang="zh-CN" altLang="en-US" sz="1200" smtClean="0"/>
            </a:lvl4pPr>
            <a:lvl5pPr>
              <a:defRPr lang="zh-CN" altLang="en-US" sz="1200"/>
            </a:lvl5pPr>
          </a:lstStyle>
          <a:p>
            <a:r>
              <a:rPr lang="en-US" altLang="zh-CN" dirty="0"/>
              <a:t>www.islide.cc</a:t>
            </a:r>
            <a:endParaRPr lang="en-US" altLang="en-US" dirty="0"/>
          </a:p>
        </p:txBody>
      </p:sp>
      <p:sp>
        <p:nvSpPr>
          <p:cNvPr id="6" name="文本占位符 13"/>
          <p:cNvSpPr>
            <a:spLocks noGrp="1"/>
          </p:cNvSpPr>
          <p:nvPr>
            <p:ph type="body" sz="quarter" idx="10" hasCustomPrompt="1"/>
          </p:nvPr>
        </p:nvSpPr>
        <p:spPr>
          <a:xfrm>
            <a:off x="1273981" y="3003231"/>
            <a:ext cx="2149475" cy="296271"/>
          </a:xfrm>
        </p:spPr>
        <p:txBody>
          <a:bodyPr vert="horz" anchor="ctr">
            <a:noAutofit/>
          </a:bodyPr>
          <a:lstStyle>
            <a:lvl1pPr marL="0" indent="0" algn="l">
              <a:buNone/>
              <a:defRPr sz="1125" b="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r>
              <a:rPr lang="en-US" altLang="zh-CN" dirty="0"/>
              <a:t>Speaker name and title</a:t>
            </a:r>
          </a:p>
        </p:txBody>
      </p:sp>
      <p:sp>
        <p:nvSpPr>
          <p:cNvPr id="11" name="矩形 10"/>
          <p:cNvSpPr/>
          <p:nvPr userDrawn="1"/>
        </p:nvSpPr>
        <p:spPr>
          <a:xfrm>
            <a:off x="1274775" y="2957512"/>
            <a:ext cx="322834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userDrawn="1"/>
        </p:nvSpPr>
        <p:spPr>
          <a:xfrm>
            <a:off x="3449652" y="2958245"/>
            <a:ext cx="3228341"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内容">
    <p:bg>
      <p:bgPr>
        <a:solidFill>
          <a:schemeClr val="bg1"/>
        </a:solidFill>
        <a:effectLst/>
      </p:bgPr>
    </p:bg>
    <p:spTree>
      <p:nvGrpSpPr>
        <p:cNvPr id="1" name=""/>
        <p:cNvGrpSpPr/>
        <p:nvPr/>
      </p:nvGrpSpPr>
      <p:grpSpPr>
        <a:xfrm>
          <a:off x="0" y="0"/>
          <a:ext cx="0" cy="0"/>
          <a:chOff x="0" y="0"/>
          <a:chExt cx="0" cy="0"/>
        </a:xfrm>
      </p:grpSpPr>
      <p:sp>
        <p:nvSpPr>
          <p:cNvPr id="11" name="文本占位符 9"/>
          <p:cNvSpPr>
            <a:spLocks noGrp="1"/>
          </p:cNvSpPr>
          <p:nvPr>
            <p:ph type="body" sz="quarter" idx="10" hasCustomPrompt="1"/>
          </p:nvPr>
        </p:nvSpPr>
        <p:spPr>
          <a:xfrm>
            <a:off x="679561" y="499684"/>
            <a:ext cx="3057247" cy="480131"/>
          </a:xfrm>
          <a:prstGeom prst="rect">
            <a:avLst/>
          </a:prstGeom>
        </p:spPr>
        <p:txBody>
          <a:bodyPr wrap="none">
            <a:spAutoFit/>
          </a:bodyPr>
          <a:lstStyle>
            <a:lvl1pPr marL="0" indent="0" algn="l">
              <a:buFont typeface="Arial" panose="020B0604020202020204" pitchFamily="34" charset="0"/>
              <a:buNone/>
              <a:defRPr sz="2800" b="1">
                <a:solidFill>
                  <a:schemeClr val="tx1">
                    <a:lumMod val="75000"/>
                    <a:lumOff val="25000"/>
                  </a:schemeClr>
                </a:solidFill>
              </a:defRPr>
            </a:lvl1pPr>
          </a:lstStyle>
          <a:p>
            <a:pPr lvl="0"/>
            <a:r>
              <a:rPr lang="zh-CN" altLang="en-US" dirty="0"/>
              <a:t>单击此处输入标题</a:t>
            </a:r>
          </a:p>
        </p:txBody>
      </p:sp>
      <p:grpSp>
        <p:nvGrpSpPr>
          <p:cNvPr id="13" name="组合 12"/>
          <p:cNvGrpSpPr/>
          <p:nvPr userDrawn="1"/>
        </p:nvGrpSpPr>
        <p:grpSpPr>
          <a:xfrm>
            <a:off x="-284946" y="541362"/>
            <a:ext cx="964507" cy="396774"/>
            <a:chOff x="3457229" y="2929330"/>
            <a:chExt cx="964507" cy="396774"/>
          </a:xfrm>
        </p:grpSpPr>
        <p:grpSp>
          <p:nvGrpSpPr>
            <p:cNvPr id="2" name="组合 1"/>
            <p:cNvGrpSpPr/>
            <p:nvPr userDrawn="1"/>
          </p:nvGrpSpPr>
          <p:grpSpPr>
            <a:xfrm>
              <a:off x="3457229" y="2929330"/>
              <a:ext cx="860128" cy="396774"/>
              <a:chOff x="3290859" y="1797079"/>
              <a:chExt cx="3314629" cy="1529025"/>
            </a:xfrm>
          </p:grpSpPr>
          <p:sp>
            <p:nvSpPr>
              <p:cNvPr id="9" name="矩形: 圆角 8"/>
              <p:cNvSpPr/>
              <p:nvPr userDrawn="1"/>
            </p:nvSpPr>
            <p:spPr>
              <a:xfrm>
                <a:off x="3515531" y="1797079"/>
                <a:ext cx="3089957" cy="402241"/>
              </a:xfrm>
              <a:prstGeom prst="roundRect">
                <a:avLst>
                  <a:gd name="adj" fmla="val 50000"/>
                </a:avLst>
              </a:prstGeom>
              <a:solidFill>
                <a:srgbClr val="60AF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矩形: 圆角 9"/>
              <p:cNvSpPr/>
              <p:nvPr userDrawn="1"/>
            </p:nvSpPr>
            <p:spPr>
              <a:xfrm>
                <a:off x="3290859" y="2360470"/>
                <a:ext cx="3089958" cy="402239"/>
              </a:xfrm>
              <a:prstGeom prst="roundRect">
                <a:avLst>
                  <a:gd name="adj" fmla="val 5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矩形: 圆角 11"/>
              <p:cNvSpPr/>
              <p:nvPr userDrawn="1"/>
            </p:nvSpPr>
            <p:spPr>
              <a:xfrm>
                <a:off x="3515530" y="2923863"/>
                <a:ext cx="3089957" cy="40224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7" name="椭圆 6"/>
            <p:cNvSpPr/>
            <p:nvPr userDrawn="1"/>
          </p:nvSpPr>
          <p:spPr>
            <a:xfrm>
              <a:off x="4317357" y="3075526"/>
              <a:ext cx="104379" cy="1043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10" name="椭圆 9"/>
          <p:cNvSpPr/>
          <p:nvPr userDrawn="1"/>
        </p:nvSpPr>
        <p:spPr>
          <a:xfrm>
            <a:off x="11072947" y="-476242"/>
            <a:ext cx="2238107" cy="2238107"/>
          </a:xfrm>
          <a:prstGeom prst="ellipse">
            <a:avLst/>
          </a:prstGeom>
          <a:solidFill>
            <a:srgbClr val="77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10"/>
          <p:cNvSpPr/>
          <p:nvPr userDrawn="1"/>
        </p:nvSpPr>
        <p:spPr>
          <a:xfrm>
            <a:off x="10550208" y="5558789"/>
            <a:ext cx="1991952" cy="19919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椭圆 11"/>
          <p:cNvSpPr/>
          <p:nvPr userDrawn="1"/>
        </p:nvSpPr>
        <p:spPr>
          <a:xfrm>
            <a:off x="525329" y="-324795"/>
            <a:ext cx="1221953" cy="12219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椭圆 12"/>
          <p:cNvSpPr/>
          <p:nvPr userDrawn="1"/>
        </p:nvSpPr>
        <p:spPr>
          <a:xfrm>
            <a:off x="-254148" y="5775289"/>
            <a:ext cx="1558952" cy="15589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椭圆 13"/>
          <p:cNvSpPr/>
          <p:nvPr userDrawn="1"/>
        </p:nvSpPr>
        <p:spPr>
          <a:xfrm>
            <a:off x="9929992" y="5976471"/>
            <a:ext cx="362648" cy="3626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4"/>
          <p:cNvSpPr/>
          <p:nvPr userDrawn="1"/>
        </p:nvSpPr>
        <p:spPr>
          <a:xfrm>
            <a:off x="286871" y="365874"/>
            <a:ext cx="11618259" cy="6126253"/>
          </a:xfrm>
          <a:prstGeom prst="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xmlns="" Requires="p14">
      <p:transition spd="slow" p14:dur="2000" advClick="0" advTm="0"/>
    </mc:Choice>
    <mc:Fallback>
      <p:transition spd="slow" advClick="0"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FBC3027-DBBB-4B5E-9CEC-FE21FE3BEB34}" type="datetimeFigureOut">
              <a:rPr lang="zh-CN" altLang="en-US" smtClean="0"/>
              <a:pPr/>
              <a:t>2024-11-13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80417AF-89E7-47E3-9088-38E767B4C081}" type="slidenum">
              <a:rPr lang="zh-CN" altLang="en-US" smtClean="0"/>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FBC3027-DBBB-4B5E-9CEC-FE21FE3BEB34}" type="datetimeFigureOut">
              <a:rPr lang="zh-CN" altLang="en-US" smtClean="0"/>
              <a:pPr/>
              <a:t>2024-11-13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80417AF-89E7-47E3-9088-38E767B4C081}" type="slidenum">
              <a:rPr lang="zh-CN" altLang="en-US" smtClean="0"/>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76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461739"/>
          </a:solidFill>
        </p:spPr>
        <p:txBody>
          <a:bodyPr wrap="square" lIns="0" tIns="0" rIns="0" bIns="0" rtlCol="0"/>
          <a:lstStyle/>
          <a:p>
            <a:endParaRPr sz="1090"/>
          </a:p>
        </p:txBody>
      </p:sp>
      <p:sp>
        <p:nvSpPr>
          <p:cNvPr id="2" name="Holder 2"/>
          <p:cNvSpPr>
            <a:spLocks noGrp="1"/>
          </p:cNvSpPr>
          <p:nvPr>
            <p:ph type="ctrTitle"/>
          </p:nvPr>
        </p:nvSpPr>
        <p:spPr>
          <a:xfrm>
            <a:off x="869995" y="1512128"/>
            <a:ext cx="10452009" cy="2161752"/>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15715" y="4198878"/>
            <a:ext cx="10360569" cy="929931"/>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5" b="0" i="0">
                <a:solidFill>
                  <a:schemeClr val="bg1"/>
                </a:solidFill>
                <a:latin typeface="微软雅黑" panose="020B0503020204020204" charset="-122"/>
                <a:cs typeface="微软雅黑" panose="020B0503020204020204" charset="-122"/>
              </a:defRPr>
            </a:lvl1pPr>
          </a:lstStyle>
          <a:p>
            <a:endParaRPr/>
          </a:p>
        </p:txBody>
      </p:sp>
      <p:sp>
        <p:nvSpPr>
          <p:cNvPr id="3" name="Holder 3"/>
          <p:cNvSpPr>
            <a:spLocks noGrp="1"/>
          </p:cNvSpPr>
          <p:nvPr>
            <p:ph type="body" idx="1"/>
          </p:nvPr>
        </p:nvSpPr>
        <p:spPr/>
        <p:txBody>
          <a:bodyPr lIns="0" tIns="0" rIns="0" bIns="0"/>
          <a:lstStyle>
            <a:lvl1pPr>
              <a:defRPr sz="2185" b="0" i="0">
                <a:solidFill>
                  <a:schemeClr val="bg1"/>
                </a:solidFill>
                <a:latin typeface="等线" panose="02010600030101010101" charset="-122"/>
                <a:cs typeface="等线" panose="02010600030101010101" charset="-122"/>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F9A71CC5-0162-8F4D-90F6-5954BFA11CA4}" type="datetimeFigureOut">
              <a:rPr kumimoji="1" lang="zh-CN" altLang="en-US" smtClean="0"/>
              <a:pPr/>
              <a:t>2024-11-13</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86CB4B4D-7CA3-9044-876B-883B54F8677D}" type="slidenum">
              <a:rPr lang="en-US" altLang="zh-CN"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5" b="0" i="0">
                <a:solidFill>
                  <a:schemeClr val="bg1"/>
                </a:solidFill>
                <a:latin typeface="微软雅黑" panose="020B0503020204020204" charset="-122"/>
                <a:cs typeface="微软雅黑" panose="020B0503020204020204" charset="-122"/>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11/13/2024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5" b="0" i="0">
                <a:solidFill>
                  <a:schemeClr val="bg1"/>
                </a:solidFill>
                <a:latin typeface="微软雅黑" panose="020B0503020204020204" charset="-122"/>
                <a:cs typeface="微软雅黑" panose="020B0503020204020204" charset="-122"/>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11/13/2024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11/13/2024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F9A71CC5-0162-8F4D-90F6-5954BFA11CA4}" type="datetimeFigureOut">
              <a:rPr kumimoji="1" lang="zh-CN" altLang="en-US" smtClean="0"/>
              <a:pPr/>
              <a:t>2024-11-13</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86CB4B4D-7CA3-9044-876B-883B54F8677D}" type="slidenum">
              <a:rPr lang="en-US" altLang="zh-CN"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图像_重要文本 01">
    <p:spTree>
      <p:nvGrpSpPr>
        <p:cNvPr id="1" name=""/>
        <p:cNvGrpSpPr/>
        <p:nvPr/>
      </p:nvGrpSpPr>
      <p:grpSpPr>
        <a:xfrm>
          <a:off x="0" y="0"/>
          <a:ext cx="0" cy="0"/>
          <a:chOff x="0" y="0"/>
          <a:chExt cx="0" cy="0"/>
        </a:xfrm>
      </p:grpSpPr>
      <p:sp>
        <p:nvSpPr>
          <p:cNvPr id="17" name="图片占位符 16"/>
          <p:cNvSpPr>
            <a:spLocks noGrp="1"/>
          </p:cNvSpPr>
          <p:nvPr>
            <p:ph type="pic" sz="quarter" idx="13" hasCustomPrompt="1"/>
          </p:nvPr>
        </p:nvSpPr>
        <p:spPr>
          <a:xfrm>
            <a:off x="6464300" y="0"/>
            <a:ext cx="5727700" cy="6858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800">
                <a:latin typeface="Microsoft YaHei UI" panose="020B0503020204020204" pitchFamily="34" charset="-122"/>
                <a:ea typeface="Microsoft YaHei UI" panose="020B0503020204020204" pitchFamily="34" charset="-122"/>
              </a:defRPr>
            </a:lvl1pPr>
          </a:lstStyle>
          <a:p>
            <a:pPr marL="228600" lvl="0" indent="-228600" algn="ctr" rtl="0"/>
            <a:r>
              <a:rPr lang="zh-CN" altLang="en-US" noProof="0"/>
              <a:t>插入图像</a:t>
            </a:r>
          </a:p>
        </p:txBody>
      </p:sp>
      <p:sp>
        <p:nvSpPr>
          <p:cNvPr id="12" name="图片占位符 11"/>
          <p:cNvSpPr>
            <a:spLocks noGrp="1"/>
          </p:cNvSpPr>
          <p:nvPr>
            <p:ph type="pic" sz="quarter" idx="12" hasCustomPrompt="1"/>
          </p:nvPr>
        </p:nvSpPr>
        <p:spPr>
          <a:xfrm>
            <a:off x="0" y="0"/>
            <a:ext cx="8087304" cy="6858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rtlCol="0"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1800">
                <a:latin typeface="Microsoft YaHei UI" panose="020B0503020204020204" pitchFamily="34" charset="-122"/>
                <a:ea typeface="Microsoft YaHei UI" panose="020B0503020204020204" pitchFamily="34" charset="-122"/>
              </a:defRPr>
            </a:lvl1pPr>
          </a:lstStyle>
          <a:p>
            <a:pPr marL="285750" marR="0" lvl="0" indent="-285750" algn="ctr" defTabSz="914400" rtl="0" eaLnBrk="1" fontAlgn="auto" latinLnBrk="0" hangingPunct="1">
              <a:lnSpc>
                <a:spcPct val="90000"/>
              </a:lnSpc>
              <a:spcBef>
                <a:spcPts val="1000"/>
              </a:spcBef>
              <a:spcAft>
                <a:spcPts val="0"/>
              </a:spcAft>
              <a:buClrTx/>
              <a:buSzTx/>
              <a:defRPr/>
            </a:pPr>
            <a:r>
              <a:rPr lang="zh-CN" altLang="en-US" noProof="0"/>
              <a:t>插入图像</a:t>
            </a:r>
          </a:p>
        </p:txBody>
      </p:sp>
      <p:sp>
        <p:nvSpPr>
          <p:cNvPr id="13" name="文本占位符 12"/>
          <p:cNvSpPr>
            <a:spLocks noGrp="1"/>
          </p:cNvSpPr>
          <p:nvPr>
            <p:ph type="body" sz="quarter" idx="11" hasCustomPrompt="1"/>
          </p:nvPr>
        </p:nvSpPr>
        <p:spPr>
          <a:xfrm>
            <a:off x="785586" y="5047107"/>
            <a:ext cx="5005614" cy="1005840"/>
          </a:xfrm>
        </p:spPr>
        <p:txBody>
          <a:bodyPr vert="horz" wrap="square" lIns="0" tIns="45720" rIns="0" bIns="45720" rtlCol="0" anchor="t">
            <a:noAutofit/>
          </a:bodyPr>
          <a:lstStyle>
            <a:lvl1pPr marL="0" indent="0">
              <a:buNone/>
              <a:defRPr lang="en-US" sz="1600" dirty="0" smtClean="0">
                <a:solidFill>
                  <a:schemeClr val="tx1"/>
                </a:solidFill>
                <a:latin typeface="Microsoft YaHei UI" panose="020B0503020204020204" pitchFamily="34" charset="-122"/>
                <a:ea typeface="Microsoft YaHei UI" panose="020B0503020204020204" pitchFamily="34" charset="-122"/>
                <a:cs typeface="+mj-cs"/>
              </a:defRPr>
            </a:lvl1pPr>
          </a:lstStyle>
          <a:p>
            <a:pPr marL="57150" lvl="0" indent="-285750" rtl="0">
              <a:lnSpc>
                <a:spcPct val="100000"/>
              </a:lnSpc>
              <a:spcBef>
                <a:spcPct val="0"/>
              </a:spcBef>
            </a:pPr>
            <a:r>
              <a:rPr lang="zh-CN" altLang="en-US" noProof="0"/>
              <a:t>编辑母版文本样式</a:t>
            </a:r>
          </a:p>
        </p:txBody>
      </p:sp>
      <p:sp>
        <p:nvSpPr>
          <p:cNvPr id="2" name="标题 1"/>
          <p:cNvSpPr>
            <a:spLocks noGrp="1"/>
          </p:cNvSpPr>
          <p:nvPr>
            <p:ph type="title"/>
          </p:nvPr>
        </p:nvSpPr>
        <p:spPr>
          <a:xfrm>
            <a:off x="785586" y="4081468"/>
            <a:ext cx="5005614" cy="822960"/>
          </a:xfrm>
        </p:spPr>
        <p:txBody>
          <a:bodyPr vert="horz" wrap="square" lIns="0" tIns="45720" rIns="91440" bIns="45720" rtlCol="0" anchor="t">
            <a:noAutofit/>
          </a:bodyPr>
          <a:lstStyle>
            <a:lvl1pPr marL="0" indent="0">
              <a:buFont typeface="Arial" panose="020B0604020202020204" pitchFamily="34" charset="0"/>
              <a:buNone/>
              <a:defRPr lang="en-GB" sz="2400" dirty="0">
                <a:solidFill>
                  <a:schemeClr val="tx1"/>
                </a:solidFill>
                <a:latin typeface="Microsoft YaHei UI" panose="020B0503020204020204" pitchFamily="34" charset="-122"/>
                <a:ea typeface="Microsoft YaHei UI" panose="020B0503020204020204" pitchFamily="34" charset="-122"/>
              </a:defRPr>
            </a:lvl1pPr>
          </a:lstStyle>
          <a:p>
            <a:pPr marL="0" lvl="0" rtl="0">
              <a:lnSpc>
                <a:spcPct val="100000"/>
              </a:lnSpc>
            </a:pPr>
            <a:r>
              <a:rPr lang="zh-CN" altLang="en-US" noProof="0"/>
              <a:t>单击此处编辑母版标题样式</a:t>
            </a:r>
          </a:p>
        </p:txBody>
      </p:sp>
      <p:sp>
        <p:nvSpPr>
          <p:cNvPr id="20" name="灯片编号占位符 7"/>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latin typeface="Microsoft YaHei UI" panose="020B0503020204020204" pitchFamily="34" charset="-122"/>
                <a:ea typeface="Microsoft YaHei UI" panose="020B0503020204020204" pitchFamily="34" charset="-122"/>
              </a:defRPr>
            </a:lvl1pPr>
          </a:lstStyle>
          <a:p>
            <a:pPr algn="ctr"/>
            <a:fld id="{817179DE-9BF3-494C-804F-0C7C90AC8700}" type="slidenum">
              <a:rPr lang="en-US" altLang="zh-CN" noProof="0" smtClean="0"/>
              <a:pPr algn="ctr"/>
              <a:t>‹#›</a:t>
            </a:fld>
            <a:endParaRPr lang="zh-CN" altLang="en-US" noProof="0"/>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_03">
    <p:spTree>
      <p:nvGrpSpPr>
        <p:cNvPr id="1" name=""/>
        <p:cNvGrpSpPr/>
        <p:nvPr/>
      </p:nvGrpSpPr>
      <p:grpSpPr>
        <a:xfrm>
          <a:off x="0" y="0"/>
          <a:ext cx="0" cy="0"/>
          <a:chOff x="0" y="0"/>
          <a:chExt cx="0" cy="0"/>
        </a:xfrm>
      </p:grpSpPr>
      <p:sp>
        <p:nvSpPr>
          <p:cNvPr id="7" name="图片占位符 11"/>
          <p:cNvSpPr>
            <a:spLocks noGrp="1"/>
          </p:cNvSpPr>
          <p:nvPr>
            <p:ph type="pic" sz="quarter" idx="10" hasCustomPrompt="1"/>
          </p:nvPr>
        </p:nvSpPr>
        <p:spPr>
          <a:xfrm>
            <a:off x="-2" y="0"/>
            <a:ext cx="12192001" cy="6858000"/>
          </a:xfrm>
        </p:spPr>
        <p:txBody>
          <a:bodyPr rtlCol="0" anchor="ctr" anchorCtr="1">
            <a:normAutofit/>
          </a:bodyPr>
          <a:lstStyle>
            <a:lvl1pPr marL="0" indent="0">
              <a:buNone/>
              <a:defRPr sz="2400">
                <a:solidFill>
                  <a:schemeClr val="bg1"/>
                </a:solidFill>
              </a:defRPr>
            </a:lvl1pPr>
          </a:lstStyle>
          <a:p>
            <a:pPr rtl="0"/>
            <a:r>
              <a:rPr lang="zh-CN" altLang="en-US" noProof="0"/>
              <a:t>插入图像</a:t>
            </a:r>
          </a:p>
        </p:txBody>
      </p:sp>
      <p:sp>
        <p:nvSpPr>
          <p:cNvPr id="2" name="标题 1"/>
          <p:cNvSpPr>
            <a:spLocks noGrp="1"/>
          </p:cNvSpPr>
          <p:nvPr>
            <p:ph type="ctrTitle" hasCustomPrompt="1"/>
          </p:nvPr>
        </p:nvSpPr>
        <p:spPr>
          <a:xfrm>
            <a:off x="316020" y="2404234"/>
            <a:ext cx="5330038" cy="1746504"/>
          </a:xfrm>
        </p:spPr>
        <p:txBody>
          <a:bodyPr vert="horz" lIns="0" tIns="45720" rIns="0" bIns="45720" rtlCol="0" anchor="b" anchorCtr="1">
            <a:noAutofit/>
          </a:bodyPr>
          <a:lstStyle>
            <a:lvl1pPr>
              <a:defRPr lang="en-GB" dirty="0">
                <a:solidFill>
                  <a:schemeClr val="bg1"/>
                </a:solidFill>
              </a:defRPr>
            </a:lvl1pPr>
          </a:lstStyle>
          <a:p>
            <a:pPr marL="0" lvl="0" rtl="0"/>
            <a:r>
              <a:rPr lang="zh-CN" altLang="en-US" noProof="0"/>
              <a:t>标题</a:t>
            </a:r>
          </a:p>
        </p:txBody>
      </p:sp>
      <p:sp>
        <p:nvSpPr>
          <p:cNvPr id="3" name="副标题 2"/>
          <p:cNvSpPr>
            <a:spLocks noGrp="1"/>
          </p:cNvSpPr>
          <p:nvPr>
            <p:ph type="subTitle" idx="1" hasCustomPrompt="1"/>
          </p:nvPr>
        </p:nvSpPr>
        <p:spPr>
          <a:xfrm>
            <a:off x="453180" y="4553291"/>
            <a:ext cx="5049510" cy="521208"/>
          </a:xfrm>
        </p:spPr>
        <p:txBody>
          <a:bodyPr vert="horz" lIns="0" tIns="0" rIns="0" bIns="0" rtlCol="0" anchor="t" anchorCtr="1">
            <a:noAutofit/>
          </a:bodyPr>
          <a:lstStyle>
            <a:lvl1pPr marL="0" indent="0">
              <a:lnSpc>
                <a:spcPct val="100000"/>
              </a:lnSpc>
              <a:spcBef>
                <a:spcPts val="0"/>
              </a:spcBef>
              <a:buNone/>
              <a:defRPr lang="en-GB" sz="2000" dirty="0">
                <a:solidFill>
                  <a:schemeClr val="bg1"/>
                </a:solidFill>
              </a:defRPr>
            </a:lvl1pPr>
          </a:lstStyle>
          <a:p>
            <a:pPr lvl="0" rtl="0"/>
            <a:r>
              <a:rPr lang="zh-CN" altLang="en-US" noProof="0"/>
              <a:t>副标题</a:t>
            </a:r>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One Photo">
    <p:spTree>
      <p:nvGrpSpPr>
        <p:cNvPr id="1" name=""/>
        <p:cNvGrpSpPr/>
        <p:nvPr/>
      </p:nvGrpSpPr>
      <p:grpSpPr>
        <a:xfrm>
          <a:off x="0" y="0"/>
          <a:ext cx="0" cy="0"/>
          <a:chOff x="0" y="0"/>
          <a:chExt cx="0" cy="0"/>
        </a:xfrm>
      </p:grpSpPr>
      <p:sp>
        <p:nvSpPr>
          <p:cNvPr id="715" name="图像"/>
          <p:cNvSpPr>
            <a:spLocks noGrp="1"/>
          </p:cNvSpPr>
          <p:nvPr>
            <p:ph type="pic" idx="13"/>
          </p:nvPr>
        </p:nvSpPr>
        <p:spPr>
          <a:xfrm>
            <a:off x="315499" y="315499"/>
            <a:ext cx="11561003" cy="6227002"/>
          </a:xfrm>
          <a:prstGeom prst="rect">
            <a:avLst/>
          </a:prstGeom>
        </p:spPr>
        <p:txBody>
          <a:bodyPr lIns="91439" tIns="45719" rIns="91439" bIns="45719">
            <a:noAutofit/>
          </a:bodyPr>
          <a:lstStyle/>
          <a:p>
            <a:endParaRPr/>
          </a:p>
        </p:txBody>
      </p:sp>
      <p:sp>
        <p:nvSpPr>
          <p:cNvPr id="716" name="幻灯片编号"/>
          <p:cNvSpPr txBox="1">
            <a:spLocks noGrp="1"/>
          </p:cNvSpPr>
          <p:nvPr>
            <p:ph type="sldNum" sz="quarter" idx="2"/>
          </p:nvPr>
        </p:nvSpPr>
        <p:spPr>
          <a:xfrm>
            <a:off x="5922665" y="6540500"/>
            <a:ext cx="170161" cy="171450"/>
          </a:xfrm>
          <a:prstGeom prst="rect">
            <a:avLst/>
          </a:prstGeom>
        </p:spPr>
        <p:txBody>
          <a:bodyPr/>
          <a:lstStyle/>
          <a:p>
            <a:fld id="{86CB4B4D-7CA3-9044-876B-883B54F8677D}" type="slidenum">
              <a:rPr/>
              <a:pPr/>
              <a:t>‹#›</a:t>
            </a:fld>
            <a:endParaRPr/>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userDrawn="1">
  <p:cSld name="标题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52608" y="-1371"/>
            <a:ext cx="12244608" cy="6859371"/>
          </a:xfrm>
          <a:prstGeom prst="rect">
            <a:avLst/>
          </a:prstGeom>
        </p:spPr>
      </p:pic>
      <p:sp>
        <p:nvSpPr>
          <p:cNvPr id="7" name="矩形 6"/>
          <p:cNvSpPr/>
          <p:nvPr userDrawn="1"/>
        </p:nvSpPr>
        <p:spPr>
          <a:xfrm>
            <a:off x="670719" y="621620"/>
            <a:ext cx="10850563" cy="5614761"/>
          </a:xfrm>
          <a:prstGeom prst="rect">
            <a:avLst/>
          </a:prstGeom>
          <a:solidFill>
            <a:schemeClr val="bg2"/>
          </a:solidFill>
          <a:ln>
            <a:noFill/>
          </a:ln>
          <a:effectLst>
            <a:outerShdw blurRad="5715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userDrawn="1"/>
        </p:nvSpPr>
        <p:spPr>
          <a:xfrm>
            <a:off x="1275729" y="4888582"/>
            <a:ext cx="2032000" cy="374932"/>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01" name="副标题 2"/>
          <p:cNvSpPr>
            <a:spLocks noGrp="1"/>
          </p:cNvSpPr>
          <p:nvPr userDrawn="1">
            <p:ph type="subTitle" idx="1"/>
          </p:nvPr>
        </p:nvSpPr>
        <p:spPr>
          <a:xfrm>
            <a:off x="1300175" y="2729129"/>
            <a:ext cx="5154618" cy="422866"/>
          </a:xfrm>
        </p:spPr>
        <p:txBody>
          <a:bodyPr anchor="ctr">
            <a:norm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Click to edit Master subtitle style</a:t>
            </a:r>
          </a:p>
        </p:txBody>
      </p:sp>
      <p:sp>
        <p:nvSpPr>
          <p:cNvPr id="9802" name="标题 1"/>
          <p:cNvSpPr>
            <a:spLocks noGrp="1"/>
          </p:cNvSpPr>
          <p:nvPr userDrawn="1">
            <p:ph type="ctrTitle"/>
          </p:nvPr>
        </p:nvSpPr>
        <p:spPr>
          <a:xfrm>
            <a:off x="1300175" y="1047367"/>
            <a:ext cx="5154618" cy="1506741"/>
          </a:xfrm>
        </p:spPr>
        <p:txBody>
          <a:bodyPr anchor="ctr">
            <a:noAutofit/>
          </a:bodyPr>
          <a:lstStyle>
            <a:lvl1pPr algn="l">
              <a:defRPr sz="4400">
                <a:solidFill>
                  <a:schemeClr val="accent1"/>
                </a:solidFill>
              </a:defRPr>
            </a:lvl1pPr>
          </a:lstStyle>
          <a:p>
            <a:r>
              <a:rPr lang="en-US" altLang="zh-CN" dirty="0"/>
              <a:t>Click to edit Master title style</a:t>
            </a:r>
            <a:endParaRPr lang="zh-CN" altLang="en-US" dirty="0"/>
          </a:p>
        </p:txBody>
      </p:sp>
      <p:sp>
        <p:nvSpPr>
          <p:cNvPr id="12" name="文本占位符 13"/>
          <p:cNvSpPr>
            <a:spLocks noGrp="1"/>
          </p:cNvSpPr>
          <p:nvPr userDrawn="1">
            <p:ph type="body" sz="quarter" idx="10" hasCustomPrompt="1"/>
          </p:nvPr>
        </p:nvSpPr>
        <p:spPr>
          <a:xfrm>
            <a:off x="1426541" y="4922095"/>
            <a:ext cx="1730375" cy="307907"/>
          </a:xfrm>
        </p:spPr>
        <p:txBody>
          <a:bodyPr vert="horz" anchor="ctr">
            <a:noAutofit/>
          </a:bodyPr>
          <a:lstStyle>
            <a:lvl1pPr marL="0" indent="0" algn="l">
              <a:buNone/>
              <a:defRPr sz="15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altLang="zh-CN" dirty="0"/>
              <a:t>name and title</a:t>
            </a:r>
          </a:p>
        </p:txBody>
      </p:sp>
      <p:sp>
        <p:nvSpPr>
          <p:cNvPr id="13" name="文本占位符 13"/>
          <p:cNvSpPr>
            <a:spLocks noGrp="1"/>
          </p:cNvSpPr>
          <p:nvPr userDrawn="1">
            <p:ph type="body" sz="quarter" idx="11" hasCustomPrompt="1"/>
          </p:nvPr>
        </p:nvSpPr>
        <p:spPr>
          <a:xfrm>
            <a:off x="1426541" y="5378139"/>
            <a:ext cx="1414313" cy="353626"/>
          </a:xfrm>
        </p:spPr>
        <p:txBody>
          <a:bodyPr vert="horz" anchor="ctr">
            <a:noAutofit/>
          </a:bodyPr>
          <a:lstStyle>
            <a:lvl1pPr marL="0" indent="0" algn="l">
              <a:buNone/>
              <a:defRPr sz="1500" b="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r>
              <a:rPr lang="en-US" altLang="zh-CN" dirty="0"/>
              <a:t>www.islide.cc</a:t>
            </a:r>
            <a:endParaRPr lang="en-US" altLang="en-US" dirty="0"/>
          </a:p>
        </p:txBody>
      </p:sp>
      <p:sp>
        <p:nvSpPr>
          <p:cNvPr id="3" name="矩形 2"/>
          <p:cNvSpPr/>
          <p:nvPr userDrawn="1"/>
        </p:nvSpPr>
        <p:spPr>
          <a:xfrm>
            <a:off x="1300175" y="2554108"/>
            <a:ext cx="322834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229836" y="2554108"/>
            <a:ext cx="3228341"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userDrawn="1"/>
        </p:nvSpPr>
        <p:spPr>
          <a:xfrm>
            <a:off x="1275729" y="5362184"/>
            <a:ext cx="1727046" cy="37493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descr="图片包含 建筑物, 户外, 浅色, 高&#10;&#10;已生成高可信度的说明"/>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3877484" y="712015"/>
            <a:ext cx="7639600" cy="552436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6489D9C7-5DC6-4263-87FF-7C99F6FB63C3}" type="datetime1">
              <a:rPr lang="zh-CN" altLang="en-US" smtClean="0"/>
              <a:pPr/>
              <a:t>2024-11-13</a:t>
            </a:fld>
            <a:endParaRPr lang="zh-CN" altLang="en-US"/>
          </a:p>
        </p:txBody>
      </p:sp>
      <p:sp>
        <p:nvSpPr>
          <p:cNvPr id="4" name="页脚占位符 3"/>
          <p:cNvSpPr>
            <a:spLocks noGrp="1"/>
          </p:cNvSpPr>
          <p:nvPr>
            <p:ph type="ftr" sz="quarter" idx="11"/>
          </p:nvPr>
        </p:nvSpPr>
        <p:spPr/>
        <p:txBody>
          <a:bodyPr/>
          <a:lstStyle/>
          <a:p>
            <a:r>
              <a:rPr lang="en-US" altLang="zh-CN"/>
              <a:t>www.islide.cc</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pPr/>
              <a:t>‹#›</a:t>
            </a:fld>
            <a:endParaRPr lang="zh-CN" altLang="en-US"/>
          </a:p>
        </p:txBody>
      </p:sp>
      <p:sp>
        <p:nvSpPr>
          <p:cNvPr id="6" name="标题 5"/>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8" name="内容占位符 7"/>
          <p:cNvSpPr>
            <a:spLocks noGrp="1"/>
          </p:cNvSpPr>
          <p:nvPr>
            <p:ph sz="quarter" idx="13"/>
          </p:nvPr>
        </p:nvSpPr>
        <p:spPr>
          <a:xfrm>
            <a:off x="669925" y="1130299"/>
            <a:ext cx="10850563" cy="5006975"/>
          </a:xfrm>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F9A71CC5-0162-8F4D-90F6-5954BFA11CA4}" type="datetimeFigureOut">
              <a:rPr kumimoji="1" lang="zh-CN" altLang="en-US" smtClean="0"/>
              <a:pPr/>
              <a:t>2024-11-13</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86CB4B4D-7CA3-9044-876B-883B54F8677D}" type="slidenum">
              <a:rPr lang="en-US" altLang="zh-CN"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userDrawn="1">
  <p:cSld name="节标题">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2" y="3229394"/>
            <a:ext cx="12192002" cy="1698206"/>
          </a:xfrm>
          <a:prstGeom prst="rect">
            <a:avLst/>
          </a:prstGeom>
          <a:solidFill>
            <a:srgbClr val="D1A8A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占位符 2"/>
          <p:cNvSpPr>
            <a:spLocks noGrp="1"/>
          </p:cNvSpPr>
          <p:nvPr userDrawn="1">
            <p:ph type="body" idx="1" hasCustomPrompt="1"/>
          </p:nvPr>
        </p:nvSpPr>
        <p:spPr>
          <a:xfrm>
            <a:off x="6224165" y="3984204"/>
            <a:ext cx="2639002" cy="444047"/>
          </a:xfrm>
        </p:spPr>
        <p:txBody>
          <a:bodyPr anchor="t">
            <a:normAutofit/>
          </a:bodyPr>
          <a:lstStyle>
            <a:lvl1pPr marL="0" indent="0" algn="l">
              <a:lnSpc>
                <a:spcPct val="100000"/>
              </a:lnSpc>
              <a:buNone/>
              <a:defRPr sz="11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dirty="0"/>
              <a:t>Supporting text here. When you copy &amp; paste, choose "keep text only" option.</a:t>
            </a:r>
            <a:endParaRPr lang="zh-CN" altLang="en-US" dirty="0"/>
          </a:p>
        </p:txBody>
      </p:sp>
      <p:sp>
        <p:nvSpPr>
          <p:cNvPr id="20" name="标题 1"/>
          <p:cNvSpPr>
            <a:spLocks noGrp="1"/>
          </p:cNvSpPr>
          <p:nvPr userDrawn="1">
            <p:ph type="title" hasCustomPrompt="1"/>
          </p:nvPr>
        </p:nvSpPr>
        <p:spPr>
          <a:xfrm>
            <a:off x="6224165" y="3593873"/>
            <a:ext cx="2639002" cy="381453"/>
          </a:xfrm>
        </p:spPr>
        <p:txBody>
          <a:bodyPr anchor="b">
            <a:normAutofit/>
          </a:bodyPr>
          <a:lstStyle>
            <a:lvl1pPr algn="l">
              <a:defRPr sz="2000" b="0">
                <a:solidFill>
                  <a:schemeClr val="bg1"/>
                </a:solidFill>
              </a:defRPr>
            </a:lvl1pPr>
          </a:lstStyle>
          <a:p>
            <a:r>
              <a:rPr lang="en-US" altLang="zh-CN" dirty="0"/>
              <a:t>Section Header Here</a:t>
            </a:r>
            <a:endParaRPr lang="zh-CN" altLang="en-US" dirty="0"/>
          </a:p>
        </p:txBody>
      </p:sp>
      <p:pic>
        <p:nvPicPr>
          <p:cNvPr id="8" name="图片 7" descr="图片包含 建筑物, 户外, 浅色, 高&#10;&#10;已生成高可信度的说明"/>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flipH="1">
            <a:off x="-2" y="1333635"/>
            <a:ext cx="7639600" cy="552436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4" name="内容占位符 3"/>
          <p:cNvSpPr>
            <a:spLocks noGrp="1"/>
          </p:cNvSpPr>
          <p:nvPr>
            <p:ph sz="half" idx="2"/>
          </p:nvPr>
        </p:nvSpPr>
        <p:spPr>
          <a:xfrm>
            <a:off x="6172199" y="1130300"/>
            <a:ext cx="5348287" cy="5006975"/>
          </a:xfrm>
        </p:spPr>
        <p:txBody>
          <a:bodyPr>
            <a:normAutofit/>
          </a:bodyPr>
          <a:lstStyle>
            <a:lvl1pPr>
              <a:defRPr sz="1400"/>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8" name="内容占位符 3"/>
          <p:cNvSpPr>
            <a:spLocks noGrp="1"/>
          </p:cNvSpPr>
          <p:nvPr>
            <p:ph sz="half" idx="13"/>
          </p:nvPr>
        </p:nvSpPr>
        <p:spPr>
          <a:xfrm>
            <a:off x="669924" y="1130300"/>
            <a:ext cx="5348287" cy="5006975"/>
          </a:xfrm>
        </p:spPr>
        <p:txBody>
          <a:bodyPr>
            <a:normAutofit/>
          </a:bodyPr>
          <a:lstStyle>
            <a:lvl1pPr>
              <a:defRPr sz="1400"/>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3" name="日期占位符 2"/>
          <p:cNvSpPr>
            <a:spLocks noGrp="1"/>
          </p:cNvSpPr>
          <p:nvPr>
            <p:ph type="dt" sz="half" idx="14"/>
          </p:nvPr>
        </p:nvSpPr>
        <p:spPr/>
        <p:txBody>
          <a:bodyPr/>
          <a:lstStyle/>
          <a:p>
            <a:fld id="{6489D9C7-5DC6-4263-87FF-7C99F6FB63C3}" type="datetime1">
              <a:rPr lang="zh-CN" altLang="en-US" smtClean="0"/>
              <a:pPr/>
              <a:t>2024-11-13</a:t>
            </a:fld>
            <a:endParaRPr lang="zh-CN" altLang="en-US" dirty="0"/>
          </a:p>
        </p:txBody>
      </p:sp>
      <p:sp>
        <p:nvSpPr>
          <p:cNvPr id="9" name="页脚占位符 8"/>
          <p:cNvSpPr>
            <a:spLocks noGrp="1"/>
          </p:cNvSpPr>
          <p:nvPr>
            <p:ph type="ftr" sz="quarter" idx="15"/>
          </p:nvPr>
        </p:nvSpPr>
        <p:spPr/>
        <p:txBody>
          <a:bodyPr/>
          <a:lstStyle/>
          <a:p>
            <a:r>
              <a:rPr lang="en-US" altLang="zh-CN"/>
              <a:t>www.islide.cc </a:t>
            </a:r>
            <a:endParaRPr lang="zh-CN" altLang="en-US" dirty="0"/>
          </a:p>
        </p:txBody>
      </p:sp>
      <p:sp>
        <p:nvSpPr>
          <p:cNvPr id="10" name="灯片编号占位符 9"/>
          <p:cNvSpPr>
            <a:spLocks noGrp="1"/>
          </p:cNvSpPr>
          <p:nvPr>
            <p:ph type="sldNum" sz="quarter" idx="16"/>
          </p:nvPr>
        </p:nvSpPr>
        <p:spPr/>
        <p:txBody>
          <a:bodyPr/>
          <a:lstStyle/>
          <a:p>
            <a:fld id="{5DD3DB80-B894-403A-B48E-6FDC1A72010E}" type="slidenum">
              <a:rPr lang="zh-CN" altLang="en-US" smtClean="0"/>
              <a:pPr/>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665163" y="1135380"/>
            <a:ext cx="5326061" cy="448976"/>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dirty="0"/>
              <a:t>Click to edit Master title style</a:t>
            </a:r>
          </a:p>
        </p:txBody>
      </p:sp>
      <p:sp>
        <p:nvSpPr>
          <p:cNvPr id="4" name="内容占位符 3"/>
          <p:cNvSpPr>
            <a:spLocks noGrp="1"/>
          </p:cNvSpPr>
          <p:nvPr>
            <p:ph sz="half" idx="2"/>
          </p:nvPr>
        </p:nvSpPr>
        <p:spPr>
          <a:xfrm>
            <a:off x="671514" y="1685956"/>
            <a:ext cx="5326061" cy="4503707"/>
          </a:xfrm>
        </p:spPr>
        <p:txBody>
          <a:bodyPr>
            <a:normAutofit/>
          </a:bodyPr>
          <a:lstStyle>
            <a:lvl1pPr>
              <a:defRPr sz="1400"/>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5" name="文本占位符 4"/>
          <p:cNvSpPr>
            <a:spLocks noGrp="1"/>
          </p:cNvSpPr>
          <p:nvPr>
            <p:ph type="body" sz="quarter" idx="3"/>
          </p:nvPr>
        </p:nvSpPr>
        <p:spPr>
          <a:xfrm>
            <a:off x="6194426" y="1135380"/>
            <a:ext cx="5326061" cy="448976"/>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dirty="0"/>
              <a:t>Edit Master text styles</a:t>
            </a:r>
          </a:p>
        </p:txBody>
      </p:sp>
      <p:sp>
        <p:nvSpPr>
          <p:cNvPr id="6" name="内容占位符 5"/>
          <p:cNvSpPr>
            <a:spLocks noGrp="1"/>
          </p:cNvSpPr>
          <p:nvPr>
            <p:ph sz="quarter" idx="4"/>
          </p:nvPr>
        </p:nvSpPr>
        <p:spPr>
          <a:xfrm>
            <a:off x="6172199" y="1685956"/>
            <a:ext cx="5348287" cy="4503707"/>
          </a:xfrm>
        </p:spPr>
        <p:txBody>
          <a:bodyPr>
            <a:normAutofit/>
          </a:bodyPr>
          <a:lstStyle>
            <a:lvl1pPr>
              <a:defRPr sz="1400"/>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 name="标题 9"/>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2" name="日期占位符 1"/>
          <p:cNvSpPr>
            <a:spLocks noGrp="1"/>
          </p:cNvSpPr>
          <p:nvPr>
            <p:ph type="dt" sz="half" idx="10"/>
          </p:nvPr>
        </p:nvSpPr>
        <p:spPr/>
        <p:txBody>
          <a:bodyPr/>
          <a:lstStyle/>
          <a:p>
            <a:fld id="{6489D9C7-5DC6-4263-87FF-7C99F6FB63C3}" type="datetime1">
              <a:rPr lang="zh-CN" altLang="en-US" smtClean="0"/>
              <a:pPr/>
              <a:t>2024-11-13</a:t>
            </a:fld>
            <a:endParaRPr lang="zh-CN" altLang="en-US" dirty="0"/>
          </a:p>
        </p:txBody>
      </p:sp>
      <p:sp>
        <p:nvSpPr>
          <p:cNvPr id="11" name="页脚占位符 10"/>
          <p:cNvSpPr>
            <a:spLocks noGrp="1"/>
          </p:cNvSpPr>
          <p:nvPr>
            <p:ph type="ftr" sz="quarter" idx="11"/>
          </p:nvPr>
        </p:nvSpPr>
        <p:spPr/>
        <p:txBody>
          <a:bodyPr/>
          <a:lstStyle/>
          <a:p>
            <a:r>
              <a:rPr lang="en-US" altLang="zh-CN"/>
              <a:t>www.islide.cc </a:t>
            </a:r>
            <a:endParaRPr lang="zh-CN" altLang="en-US" dirty="0"/>
          </a:p>
        </p:txBody>
      </p:sp>
      <p:sp>
        <p:nvSpPr>
          <p:cNvPr id="12" name="灯片编号占位符 11"/>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dirty="0"/>
              <a:t>Click to edit Master title style</a:t>
            </a:r>
            <a:endParaRPr lang="en-US" dirty="0"/>
          </a:p>
        </p:txBody>
      </p:sp>
      <p:sp>
        <p:nvSpPr>
          <p:cNvPr id="3" name="Date Placeholder 2"/>
          <p:cNvSpPr>
            <a:spLocks noGrp="1"/>
          </p:cNvSpPr>
          <p:nvPr>
            <p:ph type="dt" sz="half" idx="10"/>
          </p:nvPr>
        </p:nvSpPr>
        <p:spPr/>
        <p:txBody>
          <a:bodyPr/>
          <a:lstStyle/>
          <a:p>
            <a:fld id="{6489D9C7-5DC6-4263-87FF-7C99F6FB63C3}" type="datetime1">
              <a:rPr lang="zh-CN" altLang="en-US" smtClean="0"/>
              <a:pPr/>
              <a:t>2024-11-13</a:t>
            </a:fld>
            <a:endParaRPr lang="zh-CN" altLang="en-US"/>
          </a:p>
        </p:txBody>
      </p:sp>
      <p:sp>
        <p:nvSpPr>
          <p:cNvPr id="4" name="Footer Placeholder 3"/>
          <p:cNvSpPr>
            <a:spLocks noGrp="1"/>
          </p:cNvSpPr>
          <p:nvPr>
            <p:ph type="ftr" sz="quarter" idx="11"/>
          </p:nvPr>
        </p:nvSpPr>
        <p:spPr/>
        <p:txBody>
          <a:bodyPr/>
          <a:lstStyle/>
          <a:p>
            <a:r>
              <a:rPr lang="en-US" altLang="zh-CN"/>
              <a:t>www.islide.cc</a:t>
            </a:r>
            <a:endParaRPr lang="zh-CN" altLang="en-US" dirty="0"/>
          </a:p>
        </p:txBody>
      </p:sp>
      <p:sp>
        <p:nvSpPr>
          <p:cNvPr id="5" name="Slide Number Placeholder 4"/>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hasCustomPrompt="1"/>
          </p:nvPr>
        </p:nvSpPr>
        <p:spPr>
          <a:xfrm>
            <a:off x="5183188" y="1130299"/>
            <a:ext cx="6337300" cy="5006975"/>
          </a:xfrm>
          <a:solidFill>
            <a:schemeClr val="bg1">
              <a:lumMod val="95000"/>
            </a:schemeClr>
          </a:solid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dirty="0"/>
              <a:t>Picture</a:t>
            </a:r>
            <a:endParaRPr lang="zh-CN" altLang="en-US" dirty="0"/>
          </a:p>
        </p:txBody>
      </p:sp>
      <p:sp>
        <p:nvSpPr>
          <p:cNvPr id="4" name="文本占位符 3"/>
          <p:cNvSpPr>
            <a:spLocks noGrp="1"/>
          </p:cNvSpPr>
          <p:nvPr>
            <p:ph type="body" sz="half" idx="2"/>
          </p:nvPr>
        </p:nvSpPr>
        <p:spPr>
          <a:xfrm>
            <a:off x="669924" y="1138237"/>
            <a:ext cx="4282322" cy="49990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dirty="0"/>
              <a:t>Edit Master text styles</a:t>
            </a:r>
          </a:p>
        </p:txBody>
      </p:sp>
      <p:sp>
        <p:nvSpPr>
          <p:cNvPr id="8" name="标题 7"/>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2" name="日期占位符 1"/>
          <p:cNvSpPr>
            <a:spLocks noGrp="1"/>
          </p:cNvSpPr>
          <p:nvPr>
            <p:ph type="dt" sz="half" idx="10"/>
          </p:nvPr>
        </p:nvSpPr>
        <p:spPr/>
        <p:txBody>
          <a:bodyPr/>
          <a:lstStyle/>
          <a:p>
            <a:fld id="{6489D9C7-5DC6-4263-87FF-7C99F6FB63C3}" type="datetime1">
              <a:rPr lang="zh-CN" altLang="en-US" smtClean="0"/>
              <a:pPr/>
              <a:t>2024-11-13</a:t>
            </a:fld>
            <a:endParaRPr lang="zh-CN" altLang="en-US" dirty="0"/>
          </a:p>
        </p:txBody>
      </p:sp>
      <p:sp>
        <p:nvSpPr>
          <p:cNvPr id="9" name="页脚占位符 8"/>
          <p:cNvSpPr>
            <a:spLocks noGrp="1"/>
          </p:cNvSpPr>
          <p:nvPr>
            <p:ph type="ftr" sz="quarter" idx="11"/>
          </p:nvPr>
        </p:nvSpPr>
        <p:spPr/>
        <p:txBody>
          <a:bodyPr/>
          <a:lstStyle/>
          <a:p>
            <a:r>
              <a:rPr lang="en-US" altLang="zh-CN"/>
              <a:t>www.islide.cc </a:t>
            </a:r>
            <a:endParaRPr lang="zh-CN" altLang="en-US" dirty="0"/>
          </a:p>
        </p:txBody>
      </p:sp>
      <p:sp>
        <p:nvSpPr>
          <p:cNvPr id="10" name="灯片编号占位符 9"/>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610599" y="1130300"/>
            <a:ext cx="2909888" cy="5006974"/>
          </a:xfrm>
        </p:spPr>
        <p:txBody>
          <a:bodyPr vert="eaVert">
            <a:normAutofit/>
          </a:bodyPr>
          <a:lstStyle>
            <a:lvl1pPr>
              <a:defRPr sz="2000"/>
            </a:lvl1pPr>
          </a:lstStyle>
          <a:p>
            <a:r>
              <a:rPr lang="en-US" altLang="zh-CN" dirty="0"/>
              <a:t>Click to edit Master title style</a:t>
            </a:r>
            <a:endParaRPr lang="zh-CN" altLang="en-US" dirty="0"/>
          </a:p>
        </p:txBody>
      </p:sp>
      <p:sp>
        <p:nvSpPr>
          <p:cNvPr id="3" name="竖排文字占位符 2"/>
          <p:cNvSpPr>
            <a:spLocks noGrp="1"/>
          </p:cNvSpPr>
          <p:nvPr>
            <p:ph type="body" orient="vert" idx="1"/>
          </p:nvPr>
        </p:nvSpPr>
        <p:spPr>
          <a:xfrm>
            <a:off x="669925" y="1130300"/>
            <a:ext cx="7795065" cy="5006973"/>
          </a:xfrm>
        </p:spPr>
        <p:txBody>
          <a:bodyPr vert="eaVert"/>
          <a:lstStyle>
            <a:lvl1pPr>
              <a:defRPr/>
            </a:lvl1pPr>
            <a:lvl2pPr>
              <a:defRPr/>
            </a:lvl2pPr>
            <a:lvl3pPr>
              <a:defRPr/>
            </a:lvl3pPr>
            <a:lvl4pPr>
              <a:defRPr/>
            </a:lvl4pPr>
            <a:lvl5pPr>
              <a:defRPr/>
            </a:lvl5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8" name="日期占位符 7"/>
          <p:cNvSpPr>
            <a:spLocks noGrp="1"/>
          </p:cNvSpPr>
          <p:nvPr>
            <p:ph type="dt" sz="half" idx="10"/>
          </p:nvPr>
        </p:nvSpPr>
        <p:spPr/>
        <p:txBody>
          <a:bodyPr/>
          <a:lstStyle/>
          <a:p>
            <a:fld id="{6489D9C7-5DC6-4263-87FF-7C99F6FB63C3}" type="datetime1">
              <a:rPr lang="zh-CN" altLang="en-US" smtClean="0"/>
              <a:pPr/>
              <a:t>2024-11-13</a:t>
            </a:fld>
            <a:endParaRPr lang="zh-CN" altLang="en-US" dirty="0"/>
          </a:p>
        </p:txBody>
      </p:sp>
      <p:sp>
        <p:nvSpPr>
          <p:cNvPr id="9" name="页脚占位符 8"/>
          <p:cNvSpPr>
            <a:spLocks noGrp="1"/>
          </p:cNvSpPr>
          <p:nvPr>
            <p:ph type="ftr" sz="quarter" idx="11"/>
          </p:nvPr>
        </p:nvSpPr>
        <p:spPr/>
        <p:txBody>
          <a:bodyPr/>
          <a:lstStyle/>
          <a:p>
            <a:r>
              <a:rPr lang="en-US" altLang="zh-CN"/>
              <a:t>www.islide.cc </a:t>
            </a:r>
            <a:endParaRPr lang="zh-CN" altLang="en-US" dirty="0"/>
          </a:p>
        </p:txBody>
      </p:sp>
      <p:sp>
        <p:nvSpPr>
          <p:cNvPr id="10" name="灯片编号占位符 9"/>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4" name="日期占位符 3"/>
          <p:cNvSpPr>
            <a:spLocks noGrp="1"/>
          </p:cNvSpPr>
          <p:nvPr>
            <p:ph type="dt" sz="half" idx="10"/>
          </p:nvPr>
        </p:nvSpPr>
        <p:spPr/>
        <p:txBody>
          <a:bodyPr/>
          <a:lstStyle/>
          <a:p>
            <a:fld id="{6489D9C7-5DC6-4263-87FF-7C99F6FB63C3}" type="datetime1">
              <a:rPr lang="zh-CN" altLang="en-US" smtClean="0"/>
              <a:pPr/>
              <a:t>2024-11-13</a:t>
            </a:fld>
            <a:endParaRPr lang="zh-CN" altLang="en-US"/>
          </a:p>
        </p:txBody>
      </p:sp>
      <p:sp>
        <p:nvSpPr>
          <p:cNvPr id="5" name="页脚占位符 4"/>
          <p:cNvSpPr>
            <a:spLocks noGrp="1"/>
          </p:cNvSpPr>
          <p:nvPr>
            <p:ph type="ftr" sz="quarter" idx="11"/>
          </p:nvPr>
        </p:nvSpPr>
        <p:spPr/>
        <p:txBody>
          <a:bodyPr/>
          <a:lstStyle/>
          <a:p>
            <a:r>
              <a:rPr lang="en-US" altLang="zh-CN"/>
              <a:t>www.islide.cc</a:t>
            </a:r>
            <a:endParaRPr lang="zh-CN" altLang="en-US" dirty="0"/>
          </a:p>
        </p:txBody>
      </p:sp>
      <p:sp>
        <p:nvSpPr>
          <p:cNvPr id="6" name="灯片编号占位符 5"/>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pic>
        <p:nvPicPr>
          <p:cNvPr id="20" name="图片 19"/>
          <p:cNvPicPr>
            <a:picLocks noChangeAspect="1"/>
          </p:cNvPicPr>
          <p:nvPr userDrawn="1"/>
        </p:nvPicPr>
        <p:blipFill>
          <a:blip r:embed="rId2"/>
          <a:stretch>
            <a:fillRect/>
          </a:stretch>
        </p:blipFill>
        <p:spPr>
          <a:xfrm>
            <a:off x="-52608" y="-1371"/>
            <a:ext cx="12244608" cy="6859371"/>
          </a:xfrm>
          <a:prstGeom prst="rect">
            <a:avLst/>
          </a:prstGeom>
        </p:spPr>
      </p:pic>
      <p:sp>
        <p:nvSpPr>
          <p:cNvPr id="21" name="矩形 20"/>
          <p:cNvSpPr/>
          <p:nvPr userDrawn="1"/>
        </p:nvSpPr>
        <p:spPr>
          <a:xfrm>
            <a:off x="670719" y="621620"/>
            <a:ext cx="10850563" cy="5614761"/>
          </a:xfrm>
          <a:prstGeom prst="rect">
            <a:avLst/>
          </a:prstGeom>
          <a:solidFill>
            <a:schemeClr val="bg2"/>
          </a:solidFill>
          <a:ln>
            <a:noFill/>
          </a:ln>
          <a:effectLst>
            <a:outerShdw blurRad="5715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图片包含 建筑物, 户外, 浅色, 高&#10;&#10;已生成高可信度的说明"/>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3877484" y="712015"/>
            <a:ext cx="7639600" cy="5524365"/>
          </a:xfrm>
          <a:prstGeom prst="rect">
            <a:avLst/>
          </a:prstGeom>
        </p:spPr>
      </p:pic>
      <p:sp>
        <p:nvSpPr>
          <p:cNvPr id="13" name="标题 1"/>
          <p:cNvSpPr>
            <a:spLocks noGrp="1"/>
          </p:cNvSpPr>
          <p:nvPr>
            <p:ph type="ctrTitle" hasCustomPrompt="1"/>
          </p:nvPr>
        </p:nvSpPr>
        <p:spPr>
          <a:xfrm>
            <a:off x="1274774" y="1145812"/>
            <a:ext cx="4821225" cy="1857419"/>
          </a:xfrm>
        </p:spPr>
        <p:txBody>
          <a:bodyPr anchor="b">
            <a:normAutofit/>
          </a:bodyPr>
          <a:lstStyle>
            <a:lvl1pPr marL="0" indent="0" algn="l">
              <a:buFont typeface="Arial" panose="020B0604020202020204" pitchFamily="34" charset="0"/>
              <a:buNone/>
              <a:defRPr sz="7200">
                <a:solidFill>
                  <a:schemeClr val="accent1"/>
                </a:solidFill>
              </a:defRPr>
            </a:lvl1pPr>
          </a:lstStyle>
          <a:p>
            <a:r>
              <a:rPr lang="en-US" altLang="zh-CN" dirty="0"/>
              <a:t>Thanks.</a:t>
            </a:r>
            <a:endParaRPr lang="zh-CN" altLang="en-US" dirty="0"/>
          </a:p>
        </p:txBody>
      </p:sp>
      <p:sp>
        <p:nvSpPr>
          <p:cNvPr id="14" name="矩形: 圆角 13"/>
          <p:cNvSpPr/>
          <p:nvPr userDrawn="1"/>
        </p:nvSpPr>
        <p:spPr>
          <a:xfrm>
            <a:off x="1273981" y="5337256"/>
            <a:ext cx="2032000" cy="374932"/>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占位符 62"/>
          <p:cNvSpPr>
            <a:spLocks noGrp="1"/>
          </p:cNvSpPr>
          <p:nvPr>
            <p:ph type="body" sz="quarter" idx="18" hasCustomPrompt="1"/>
          </p:nvPr>
        </p:nvSpPr>
        <p:spPr>
          <a:xfrm>
            <a:off x="1427579" y="5369286"/>
            <a:ext cx="1735923" cy="310871"/>
          </a:xfrm>
        </p:spPr>
        <p:txBody>
          <a:bodyPr vert="horz" lIns="91440" tIns="45720" rIns="91440" bIns="45720" rtlCol="0">
            <a:normAutofit/>
          </a:bodyPr>
          <a:lstStyle>
            <a:lvl1pPr marL="0" indent="0" algn="l">
              <a:buNone/>
              <a:defRPr lang="zh-CN" altLang="en-US" sz="1500" smtClean="0">
                <a:solidFill>
                  <a:schemeClr val="bg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r>
              <a:rPr lang="en-US" altLang="zh-CN" dirty="0"/>
              <a:t>www.islide.cc</a:t>
            </a:r>
            <a:endParaRPr lang="en-US" altLang="en-US" dirty="0"/>
          </a:p>
        </p:txBody>
      </p:sp>
      <p:sp>
        <p:nvSpPr>
          <p:cNvPr id="6" name="文本占位符 13"/>
          <p:cNvSpPr>
            <a:spLocks noGrp="1"/>
          </p:cNvSpPr>
          <p:nvPr>
            <p:ph type="body" sz="quarter" idx="10" hasCustomPrompt="1"/>
          </p:nvPr>
        </p:nvSpPr>
        <p:spPr>
          <a:xfrm>
            <a:off x="1273981" y="3003231"/>
            <a:ext cx="2149475" cy="296271"/>
          </a:xfrm>
        </p:spPr>
        <p:txBody>
          <a:bodyPr vert="horz" anchor="ctr">
            <a:noAutofit/>
          </a:bodyPr>
          <a:lstStyle>
            <a:lvl1pPr marL="0" indent="0" algn="l">
              <a:buNone/>
              <a:defRPr sz="1500" b="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r>
              <a:rPr lang="en-US" altLang="zh-CN" dirty="0"/>
              <a:t>Speaker name and title</a:t>
            </a:r>
          </a:p>
        </p:txBody>
      </p:sp>
      <p:sp>
        <p:nvSpPr>
          <p:cNvPr id="11" name="矩形 10"/>
          <p:cNvSpPr/>
          <p:nvPr userDrawn="1"/>
        </p:nvSpPr>
        <p:spPr>
          <a:xfrm>
            <a:off x="1274775" y="2957512"/>
            <a:ext cx="322834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3449652" y="2958245"/>
            <a:ext cx="3228341"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F9A71CC5-0162-8F4D-90F6-5954BFA11CA4}" type="datetimeFigureOut">
              <a:rPr kumimoji="1" lang="zh-CN" altLang="en-US" smtClean="0"/>
              <a:pPr/>
              <a:t>2024-11-13</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86CB4B4D-7CA3-9044-876B-883B54F8677D}" type="slidenum">
              <a:rPr lang="en-US" altLang="zh-CN"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F9A71CC5-0162-8F4D-90F6-5954BFA11CA4}" type="datetimeFigureOut">
              <a:rPr kumimoji="1" lang="zh-CN" altLang="en-US" smtClean="0"/>
              <a:pPr/>
              <a:t>2024-11-13</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86CB4B4D-7CA3-9044-876B-883B54F8677D}" type="slidenum">
              <a:rPr lang="en-US" altLang="zh-CN"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AD87B8-9A4B-45E2-BBE5-FB86ADE287A3}" type="datetimeFigureOut">
              <a:rPr lang="zh-CN" altLang="en-US" smtClean="0"/>
              <a:pPr/>
              <a:t>2024-11-13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7AAA611-6692-4583-86AB-5AB9B972BD4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宣传页3">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 name="矩形 2"/>
          <p:cNvSpPr/>
          <p:nvPr/>
        </p:nvSpPr>
        <p:spPr>
          <a:xfrm>
            <a:off x="8797522" y="426033"/>
            <a:ext cx="1870478" cy="8420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p>
        </p:txBody>
      </p:sp>
      <p:sp>
        <p:nvSpPr>
          <p:cNvPr id="10" name="矩形 9"/>
          <p:cNvSpPr/>
          <p:nvPr/>
        </p:nvSpPr>
        <p:spPr>
          <a:xfrm>
            <a:off x="1524000" y="2362299"/>
            <a:ext cx="9144000" cy="3733310"/>
          </a:xfrm>
          <a:prstGeom prst="rect">
            <a:avLst/>
          </a:prstGeom>
          <a:solidFill>
            <a:schemeClr val="bg1"/>
          </a:solidFill>
          <a:ln>
            <a:noFill/>
          </a:ln>
          <a:effectLst>
            <a:outerShdw blurRad="50800" dist="50800" dir="54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latin typeface="微软雅黑" panose="020B0503020204020204" charset="-122"/>
              <a:ea typeface="微软雅黑" panose="020B0503020204020204" charset="-122"/>
            </a:endParaRPr>
          </a:p>
        </p:txBody>
      </p:sp>
      <p:cxnSp>
        <p:nvCxnSpPr>
          <p:cNvPr id="269" name="直接连接符 268"/>
          <p:cNvCxnSpPr/>
          <p:nvPr/>
        </p:nvCxnSpPr>
        <p:spPr>
          <a:xfrm>
            <a:off x="1524000" y="2362299"/>
            <a:ext cx="9144000"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pic>
        <p:nvPicPr>
          <p:cNvPr id="13" name="图片 12" descr="C:\Users\Administrator\Desktop\云动时代公司内部ppt\公司照片集\公众号二维码.jpg公众号二维码"/>
          <p:cNvPicPr>
            <a:picLocks noChangeAspect="1"/>
          </p:cNvPicPr>
          <p:nvPr/>
        </p:nvPicPr>
        <p:blipFill>
          <a:blip r:embed="rId3" cstate="print"/>
          <a:srcRect/>
          <a:stretch>
            <a:fillRect/>
          </a:stretch>
        </p:blipFill>
        <p:spPr>
          <a:xfrm>
            <a:off x="7997151" y="426033"/>
            <a:ext cx="842010" cy="842088"/>
          </a:xfrm>
          <a:prstGeom prst="rect">
            <a:avLst/>
          </a:prstGeom>
        </p:spPr>
      </p:pic>
      <p:sp>
        <p:nvSpPr>
          <p:cNvPr id="16" name="文本框 15"/>
          <p:cNvSpPr txBox="1"/>
          <p:nvPr/>
        </p:nvSpPr>
        <p:spPr>
          <a:xfrm>
            <a:off x="2356932" y="455508"/>
            <a:ext cx="2206904" cy="520700"/>
          </a:xfrm>
          <a:prstGeom prst="rect">
            <a:avLst/>
          </a:prstGeom>
        </p:spPr>
        <p:txBody>
          <a:bodyPr vert="horz" wrap="square" lIns="91434" tIns="45716" rIns="91434" bIns="45716" rtlCol="0" anchor="ctr">
            <a:spAutoFit/>
          </a:bodyPr>
          <a:lstStyle/>
          <a:p>
            <a:pPr algn="l"/>
            <a:r>
              <a:rPr lang="en-US" altLang="zh-CN" sz="2800" dirty="0">
                <a:latin typeface="微软雅黑" panose="020B0503020204020204" charset="-122"/>
                <a:ea typeface="微软雅黑" panose="020B0503020204020204" charset="-122"/>
              </a:rPr>
              <a:t>Office</a:t>
            </a:r>
            <a:r>
              <a:rPr lang="zh-CN" altLang="en-US" sz="2800" dirty="0">
                <a:latin typeface="微软雅黑" panose="020B0503020204020204" charset="-122"/>
                <a:ea typeface="微软雅黑" panose="020B0503020204020204" charset="-122"/>
              </a:rPr>
              <a:t>助手</a:t>
            </a:r>
          </a:p>
        </p:txBody>
      </p:sp>
      <p:sp>
        <p:nvSpPr>
          <p:cNvPr id="17" name="文本框 16"/>
          <p:cNvSpPr txBox="1"/>
          <p:nvPr/>
        </p:nvSpPr>
        <p:spPr>
          <a:xfrm>
            <a:off x="2394256" y="961515"/>
            <a:ext cx="1745615" cy="305435"/>
          </a:xfrm>
          <a:prstGeom prst="rect">
            <a:avLst/>
          </a:prstGeom>
        </p:spPr>
        <p:txBody>
          <a:bodyPr vert="horz" wrap="none" lIns="91434" tIns="45716" rIns="91434" bIns="45716" rtlCol="0" anchor="ctr">
            <a:spAutoFit/>
          </a:bodyPr>
          <a:lstStyle/>
          <a:p>
            <a:pPr algn="l"/>
            <a:r>
              <a:rPr lang="zh-CN" altLang="en-US" sz="1400" dirty="0">
                <a:solidFill>
                  <a:srgbClr val="666666"/>
                </a:solidFill>
                <a:latin typeface="微软雅黑" panose="020B0503020204020204" charset="-122"/>
                <a:ea typeface="微软雅黑" panose="020B0503020204020204" charset="-122"/>
              </a:rPr>
              <a:t>强大的</a:t>
            </a:r>
            <a:r>
              <a:rPr lang="en-US" altLang="zh-CN" sz="1400" dirty="0">
                <a:solidFill>
                  <a:srgbClr val="666666"/>
                </a:solidFill>
                <a:latin typeface="微软雅黑" panose="020B0503020204020204" charset="-122"/>
                <a:ea typeface="微软雅黑" panose="020B0503020204020204" charset="-122"/>
              </a:rPr>
              <a:t>PPT</a:t>
            </a:r>
            <a:r>
              <a:rPr lang="zh-CN" altLang="en-US" sz="1400" dirty="0">
                <a:solidFill>
                  <a:srgbClr val="666666"/>
                </a:solidFill>
                <a:latin typeface="微软雅黑" panose="020B0503020204020204" charset="-122"/>
                <a:ea typeface="微软雅黑" panose="020B0503020204020204" charset="-122"/>
              </a:rPr>
              <a:t>设计工具</a:t>
            </a:r>
          </a:p>
        </p:txBody>
      </p:sp>
      <p:sp>
        <p:nvSpPr>
          <p:cNvPr id="2" name="文本框 1"/>
          <p:cNvSpPr txBox="1"/>
          <p:nvPr/>
        </p:nvSpPr>
        <p:spPr>
          <a:xfrm>
            <a:off x="8797522" y="466866"/>
            <a:ext cx="1870478" cy="735965"/>
          </a:xfrm>
          <a:prstGeom prst="rect">
            <a:avLst/>
          </a:prstGeom>
          <a:solidFill>
            <a:schemeClr val="bg1"/>
          </a:solidFill>
        </p:spPr>
        <p:txBody>
          <a:bodyPr vert="horz" wrap="square" lIns="91434" tIns="45716" rIns="91434" bIns="45716" rtlCol="0" anchor="t">
            <a:spAutoFit/>
          </a:bodyPr>
          <a:lstStyle/>
          <a:p>
            <a:pPr lvl="0" algn="ctr">
              <a:lnSpc>
                <a:spcPct val="150000"/>
              </a:lnSpc>
            </a:pPr>
            <a:r>
              <a:rPr lang="zh-CN" altLang="en-US" sz="1400" dirty="0">
                <a:solidFill>
                  <a:srgbClr val="999999"/>
                </a:solidFill>
              </a:rPr>
              <a:t>关注官方公众号</a:t>
            </a:r>
            <a:endParaRPr lang="en-US" altLang="zh-CN" sz="1400" dirty="0">
              <a:solidFill>
                <a:srgbClr val="999999"/>
              </a:solidFill>
            </a:endParaRPr>
          </a:p>
          <a:p>
            <a:pPr lvl="0" algn="ctr">
              <a:lnSpc>
                <a:spcPct val="150000"/>
              </a:lnSpc>
            </a:pPr>
            <a:r>
              <a:rPr lang="zh-CN" altLang="en-US" sz="1400" dirty="0">
                <a:solidFill>
                  <a:srgbClr val="999999"/>
                </a:solidFill>
              </a:rPr>
              <a:t>解锁更多办公技能</a:t>
            </a:r>
          </a:p>
        </p:txBody>
      </p:sp>
      <p:sp>
        <p:nvSpPr>
          <p:cNvPr id="14" name="矩形 13"/>
          <p:cNvSpPr/>
          <p:nvPr/>
        </p:nvSpPr>
        <p:spPr>
          <a:xfrm>
            <a:off x="1524000" y="1813321"/>
            <a:ext cx="9144000" cy="549602"/>
          </a:xfrm>
          <a:prstGeom prst="rect">
            <a:avLst/>
          </a:prstGeom>
          <a:solidFill>
            <a:srgbClr val="FAFA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baseline="-25000" dirty="0"/>
          </a:p>
        </p:txBody>
      </p:sp>
      <p:sp>
        <p:nvSpPr>
          <p:cNvPr id="4" name="文本框 3"/>
          <p:cNvSpPr txBox="1"/>
          <p:nvPr/>
        </p:nvSpPr>
        <p:spPr>
          <a:xfrm>
            <a:off x="5542002" y="2035105"/>
            <a:ext cx="232410" cy="105410"/>
          </a:xfrm>
          <a:prstGeom prst="rect">
            <a:avLst/>
          </a:prstGeom>
        </p:spPr>
        <p:txBody>
          <a:bodyPr vert="horz" wrap="none" lIns="91434" tIns="45716" rIns="91434" bIns="45716"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 dirty="0">
                <a:solidFill>
                  <a:srgbClr val="666666"/>
                </a:solidFill>
                <a:latin typeface="+mn-lt"/>
                <a:ea typeface="+mn-ea"/>
                <a:cs typeface="+mn-ea"/>
                <a:sym typeface="+mn-lt"/>
              </a:rPr>
              <a:t>版权声明</a:t>
            </a:r>
          </a:p>
        </p:txBody>
      </p:sp>
      <p:sp>
        <p:nvSpPr>
          <p:cNvPr id="6" name="文本框 5"/>
          <p:cNvSpPr txBox="1"/>
          <p:nvPr/>
        </p:nvSpPr>
        <p:spPr>
          <a:xfrm>
            <a:off x="1721708" y="2670982"/>
            <a:ext cx="8732108" cy="3115945"/>
          </a:xfrm>
          <a:prstGeom prst="rect">
            <a:avLst/>
          </a:prstGeom>
        </p:spPr>
        <p:txBody>
          <a:bodyPr vert="horz" wrap="square" lIns="91434" tIns="45716" rIns="91434" bIns="45716" rtlCol="0" anchor="ctr">
            <a:spAutoFit/>
          </a:bodyPr>
          <a:lstStyle/>
          <a:p>
            <a:pPr>
              <a:lnSpc>
                <a:spcPct val="220000"/>
              </a:lnSpc>
            </a:pPr>
            <a:r>
              <a:rPr lang="zh-CN" altLang="zh-CN" sz="1200" dirty="0">
                <a:latin typeface="+mn-ea"/>
                <a:ea typeface="+mn-ea"/>
                <a:cs typeface="+mn-ea"/>
                <a:sym typeface="+mn-lt"/>
              </a:rPr>
              <a:t>本素材中涉及到的所有的内容的所有权、知识产权等归原始权利人或者合法的受让人所有，您购买</a:t>
            </a:r>
            <a:r>
              <a:rPr lang="en-US" altLang="zh-CN" sz="1200" dirty="0">
                <a:latin typeface="+mn-ea"/>
                <a:ea typeface="+mn-ea"/>
                <a:cs typeface="+mn-ea"/>
                <a:sym typeface="+mn-lt"/>
              </a:rPr>
              <a:t>/</a:t>
            </a:r>
            <a:r>
              <a:rPr lang="zh-CN" altLang="zh-CN" sz="1200" dirty="0">
                <a:latin typeface="+mn-ea"/>
                <a:ea typeface="+mn-ea"/>
                <a:cs typeface="+mn-ea"/>
                <a:sym typeface="+mn-lt"/>
              </a:rPr>
              <a:t>免费或通过其他合法方式获得的本信息的使用权，并受到以下条款约束：</a:t>
            </a:r>
          </a:p>
          <a:p>
            <a:pPr lvl="0">
              <a:lnSpc>
                <a:spcPct val="220000"/>
              </a:lnSpc>
            </a:pPr>
            <a:r>
              <a:rPr lang="zh-CN" altLang="zh-CN" sz="1200" dirty="0">
                <a:latin typeface="+mn-ea"/>
                <a:ea typeface="+mn-ea"/>
                <a:cs typeface="+mn-ea"/>
                <a:sym typeface="+mn-lt"/>
              </a:rPr>
              <a:t>您仅可以个人非商业用途使用该等信息内容，不得将其全部或部分内容用于出售、或出租、出借、转让、分销、发布等其他方任何式供他人使用；</a:t>
            </a:r>
            <a:endParaRPr lang="en-US" altLang="zh-CN" sz="1200" dirty="0">
              <a:latin typeface="+mn-ea"/>
              <a:ea typeface="+mn-ea"/>
              <a:cs typeface="+mn-ea"/>
              <a:sym typeface="+mn-lt"/>
            </a:endParaRPr>
          </a:p>
          <a:p>
            <a:pPr marL="171450" lvl="0" indent="-171450">
              <a:lnSpc>
                <a:spcPct val="220000"/>
              </a:lnSpc>
              <a:buFont typeface="Wingdings" panose="05000000000000000000" pitchFamily="2" charset="2"/>
              <a:buChar char="l"/>
            </a:pPr>
            <a:r>
              <a:rPr lang="en-US" altLang="zh-CN" sz="1200" dirty="0">
                <a:latin typeface="+mn-ea"/>
                <a:ea typeface="+mn-ea"/>
                <a:cs typeface="+mn-ea"/>
                <a:sym typeface="+mn-lt"/>
              </a:rPr>
              <a:t> </a:t>
            </a:r>
            <a:r>
              <a:rPr lang="zh-CN" altLang="zh-CN" sz="1200" dirty="0">
                <a:latin typeface="+mn-ea"/>
                <a:ea typeface="+mn-ea"/>
                <a:cs typeface="+mn-ea"/>
                <a:sym typeface="+mn-lt"/>
              </a:rPr>
              <a:t>禁止在任何网站、平台、应用程序上以任何方式为他人提供本素材所有内容的下载、转载等；</a:t>
            </a:r>
            <a:endParaRPr lang="en-US" altLang="zh-CN" sz="1200" dirty="0">
              <a:latin typeface="+mn-ea"/>
              <a:ea typeface="+mn-ea"/>
              <a:cs typeface="+mn-ea"/>
              <a:sym typeface="+mn-lt"/>
            </a:endParaRPr>
          </a:p>
          <a:p>
            <a:pPr marL="171450" lvl="0" indent="-171450">
              <a:lnSpc>
                <a:spcPct val="220000"/>
              </a:lnSpc>
              <a:buFont typeface="Wingdings" panose="05000000000000000000" pitchFamily="2" charset="2"/>
              <a:buChar char="l"/>
            </a:pPr>
            <a:r>
              <a:rPr lang="en-US" altLang="zh-CN" sz="1200" dirty="0">
                <a:latin typeface="+mn-ea"/>
                <a:ea typeface="+mn-ea"/>
                <a:cs typeface="+mn-ea"/>
                <a:sym typeface="+mn-lt"/>
              </a:rPr>
              <a:t> </a:t>
            </a:r>
            <a:r>
              <a:rPr lang="zh-CN" altLang="zh-CN" sz="1200" dirty="0">
                <a:latin typeface="+mn-ea"/>
                <a:ea typeface="+mn-ea"/>
                <a:cs typeface="+mn-ea"/>
                <a:sym typeface="+mn-lt"/>
              </a:rPr>
              <a:t>对于不当下载、转载或引用本信息内容而引起的民事纷争、行政处理或其他损失，声明方不承担责任；</a:t>
            </a:r>
            <a:endParaRPr lang="en-US" altLang="zh-CN" sz="1200" dirty="0">
              <a:latin typeface="+mn-ea"/>
              <a:ea typeface="+mn-ea"/>
              <a:cs typeface="+mn-ea"/>
              <a:sym typeface="+mn-lt"/>
            </a:endParaRPr>
          </a:p>
          <a:p>
            <a:pPr marL="171450" lvl="0" indent="-171450">
              <a:lnSpc>
                <a:spcPct val="220000"/>
              </a:lnSpc>
              <a:buFont typeface="Wingdings" panose="05000000000000000000" pitchFamily="2" charset="2"/>
              <a:buChar char="l"/>
            </a:pPr>
            <a:r>
              <a:rPr lang="en-US" altLang="zh-CN" sz="1200" dirty="0">
                <a:latin typeface="+mn-ea"/>
                <a:ea typeface="+mn-ea"/>
                <a:cs typeface="+mn-ea"/>
                <a:sym typeface="+mn-lt"/>
              </a:rPr>
              <a:t> </a:t>
            </a:r>
            <a:r>
              <a:rPr lang="zh-CN" altLang="zh-CN" sz="1200" dirty="0">
                <a:latin typeface="+mn-ea"/>
                <a:ea typeface="+mn-ea"/>
                <a:cs typeface="+mn-ea"/>
                <a:sym typeface="+mn-lt"/>
              </a:rPr>
              <a:t>对不遵守本声明或其他违法、恶意使用本信息内容者，声明方保留追究其法律责任的权利。</a:t>
            </a:r>
          </a:p>
          <a:p>
            <a:pPr algn="l"/>
            <a:endParaRPr lang="zh-CN" altLang="en-US" sz="1200" dirty="0">
              <a:latin typeface="+mn-ea"/>
              <a:ea typeface="+mn-ea"/>
            </a:endParaRPr>
          </a:p>
        </p:txBody>
      </p:sp>
      <p:pic>
        <p:nvPicPr>
          <p:cNvPr id="5" name="图片 4" descr="C:\Users\Administrator\Desktop\云动时代公司内部ppt\公司照片集\微信图片_20201201111259.png微信图片_20201201111259"/>
          <p:cNvPicPr>
            <a:picLocks noChangeAspect="1"/>
          </p:cNvPicPr>
          <p:nvPr/>
        </p:nvPicPr>
        <p:blipFill>
          <a:blip r:embed="rId4" cstate="print"/>
          <a:srcRect/>
          <a:stretch>
            <a:fillRect/>
          </a:stretch>
        </p:blipFill>
        <p:spPr>
          <a:xfrm>
            <a:off x="1515110" y="475615"/>
            <a:ext cx="792480" cy="79248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宣传页1">
    <p:spTree>
      <p:nvGrpSpPr>
        <p:cNvPr id="1" name=""/>
        <p:cNvGrpSpPr/>
        <p:nvPr/>
      </p:nvGrpSpPr>
      <p:grpSpPr>
        <a:xfrm>
          <a:off x="0" y="0"/>
          <a:ext cx="0" cy="0"/>
          <a:chOff x="0" y="0"/>
          <a:chExt cx="0" cy="0"/>
        </a:xfrm>
      </p:grpSpPr>
      <p:pic>
        <p:nvPicPr>
          <p:cNvPr id="31" name="图片 30"/>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0" name="矩形 9"/>
          <p:cNvSpPr/>
          <p:nvPr userDrawn="1"/>
        </p:nvSpPr>
        <p:spPr>
          <a:xfrm>
            <a:off x="1524000" y="1586203"/>
            <a:ext cx="9144000" cy="4702629"/>
          </a:xfrm>
          <a:prstGeom prst="rect">
            <a:avLst/>
          </a:prstGeom>
          <a:solidFill>
            <a:schemeClr val="bg1"/>
          </a:solidFill>
          <a:ln>
            <a:noFill/>
          </a:ln>
          <a:effectLst>
            <a:outerShdw blurRad="50800" dist="50800" dir="54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latin typeface="微软雅黑" panose="020B0503020204020204" charset="-122"/>
              <a:ea typeface="微软雅黑" panose="020B0503020204020204" charset="-122"/>
            </a:endParaRPr>
          </a:p>
        </p:txBody>
      </p:sp>
      <p:cxnSp>
        <p:nvCxnSpPr>
          <p:cNvPr id="269" name="直接连接符 268"/>
          <p:cNvCxnSpPr/>
          <p:nvPr userDrawn="1"/>
        </p:nvCxnSpPr>
        <p:spPr>
          <a:xfrm>
            <a:off x="1524000" y="2152459"/>
            <a:ext cx="9144000"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
        <p:nvSpPr>
          <p:cNvPr id="6" name="矩形 5"/>
          <p:cNvSpPr/>
          <p:nvPr userDrawn="1"/>
        </p:nvSpPr>
        <p:spPr>
          <a:xfrm>
            <a:off x="1524000" y="1602857"/>
            <a:ext cx="9144000" cy="549602"/>
          </a:xfrm>
          <a:prstGeom prst="rect">
            <a:avLst/>
          </a:prstGeom>
          <a:solidFill>
            <a:srgbClr val="FAFA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baseline="-25000" dirty="0"/>
          </a:p>
        </p:txBody>
      </p:sp>
      <p:sp>
        <p:nvSpPr>
          <p:cNvPr id="5" name="文本框 4"/>
          <p:cNvSpPr txBox="1"/>
          <p:nvPr userDrawn="1"/>
        </p:nvSpPr>
        <p:spPr>
          <a:xfrm>
            <a:off x="3810759" y="1812236"/>
            <a:ext cx="422910" cy="105410"/>
          </a:xfrm>
          <a:prstGeom prst="rect">
            <a:avLst/>
          </a:prstGeom>
        </p:spPr>
        <p:txBody>
          <a:bodyPr vert="horz" wrap="none" lIns="91434" tIns="45716" rIns="91434" bIns="45716"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 dirty="0">
                <a:solidFill>
                  <a:srgbClr val="666666"/>
                </a:solidFill>
                <a:latin typeface="+mn-lt"/>
                <a:ea typeface="+mn-ea"/>
                <a:cs typeface="+mn-ea"/>
                <a:sym typeface="+mn-lt"/>
              </a:rPr>
              <a:t>智能的设计工具，让你告别繁琐的设计流程</a:t>
            </a:r>
          </a:p>
        </p:txBody>
      </p:sp>
      <p:sp>
        <p:nvSpPr>
          <p:cNvPr id="8" name="文本框 7"/>
          <p:cNvSpPr txBox="1"/>
          <p:nvPr userDrawn="1"/>
        </p:nvSpPr>
        <p:spPr>
          <a:xfrm>
            <a:off x="2286947" y="3419320"/>
            <a:ext cx="232410" cy="105410"/>
          </a:xfrm>
          <a:prstGeom prst="rect">
            <a:avLst/>
          </a:prstGeom>
        </p:spPr>
        <p:txBody>
          <a:bodyPr vert="horz" wrap="none" lIns="91434" tIns="45716" rIns="91434" bIns="45716"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 dirty="0"/>
              <a:t>段落统一</a:t>
            </a:r>
          </a:p>
        </p:txBody>
      </p:sp>
      <p:sp>
        <p:nvSpPr>
          <p:cNvPr id="27" name="文本框 26"/>
          <p:cNvSpPr txBox="1"/>
          <p:nvPr userDrawn="1"/>
        </p:nvSpPr>
        <p:spPr>
          <a:xfrm>
            <a:off x="4459816" y="3419320"/>
            <a:ext cx="1107996" cy="105410"/>
          </a:xfrm>
          <a:prstGeom prst="rect">
            <a:avLst/>
          </a:prstGeom>
        </p:spPr>
        <p:txBody>
          <a:bodyPr vert="horz" wrap="square" lIns="91434" tIns="45716" rIns="91434" bIns="45716" rtlCol="0" anchor="ctr">
            <a:spAutoFit/>
          </a:bodyPr>
          <a:lstStyle/>
          <a:p>
            <a:pPr algn="ctr"/>
            <a:r>
              <a:rPr lang="zh-CN" altLang="en-US" sz="100" dirty="0">
                <a:latin typeface="+mn-lt"/>
                <a:ea typeface="+mn-ea"/>
                <a:cs typeface="+mn-ea"/>
                <a:sym typeface="+mn-lt"/>
              </a:rPr>
              <a:t>画中画</a:t>
            </a:r>
          </a:p>
        </p:txBody>
      </p:sp>
      <p:sp>
        <p:nvSpPr>
          <p:cNvPr id="46" name="文本框 45"/>
          <p:cNvSpPr txBox="1"/>
          <p:nvPr userDrawn="1"/>
        </p:nvSpPr>
        <p:spPr>
          <a:xfrm>
            <a:off x="6742696" y="3419319"/>
            <a:ext cx="232410" cy="105410"/>
          </a:xfrm>
          <a:prstGeom prst="rect">
            <a:avLst/>
          </a:prstGeom>
        </p:spPr>
        <p:txBody>
          <a:bodyPr vert="horz" wrap="none" lIns="91434" tIns="45716" rIns="91434" bIns="45716" rtlCol="0" anchor="ctr">
            <a:spAutoFit/>
          </a:bodyPr>
          <a:lstStyle/>
          <a:p>
            <a:r>
              <a:rPr lang="zh-CN" altLang="en-US" sz="100" dirty="0">
                <a:latin typeface="+mn-lt"/>
                <a:ea typeface="+mn-ea"/>
                <a:cs typeface="+mn-ea"/>
                <a:sym typeface="+mn-lt"/>
              </a:rPr>
              <a:t>三维折图</a:t>
            </a:r>
          </a:p>
        </p:txBody>
      </p:sp>
      <p:sp>
        <p:nvSpPr>
          <p:cNvPr id="63" name="文本框 62"/>
          <p:cNvSpPr txBox="1"/>
          <p:nvPr userDrawn="1"/>
        </p:nvSpPr>
        <p:spPr>
          <a:xfrm>
            <a:off x="2307539" y="4917997"/>
            <a:ext cx="232410" cy="105410"/>
          </a:xfrm>
          <a:prstGeom prst="rect">
            <a:avLst/>
          </a:prstGeom>
        </p:spPr>
        <p:txBody>
          <a:bodyPr vert="horz" wrap="none" lIns="91434" tIns="45716" rIns="91434" bIns="45716" rtlCol="0" anchor="ctr">
            <a:spAutoFit/>
          </a:bodyPr>
          <a:lstStyle/>
          <a:p>
            <a:r>
              <a:rPr lang="zh-CN" altLang="en-US" sz="100" dirty="0">
                <a:latin typeface="+mn-lt"/>
                <a:ea typeface="+mn-ea"/>
                <a:cs typeface="+mn-ea"/>
                <a:sym typeface="+mn-lt"/>
              </a:rPr>
              <a:t>图形裁图</a:t>
            </a:r>
          </a:p>
        </p:txBody>
      </p:sp>
      <p:sp>
        <p:nvSpPr>
          <p:cNvPr id="64" name="文本框 63"/>
          <p:cNvSpPr txBox="1"/>
          <p:nvPr userDrawn="1"/>
        </p:nvSpPr>
        <p:spPr>
          <a:xfrm>
            <a:off x="4480408" y="4917997"/>
            <a:ext cx="232410" cy="105410"/>
          </a:xfrm>
          <a:prstGeom prst="rect">
            <a:avLst/>
          </a:prstGeom>
        </p:spPr>
        <p:txBody>
          <a:bodyPr vert="horz" wrap="none" lIns="91434" tIns="45716" rIns="91434" bIns="45716" rtlCol="0" anchor="ctr">
            <a:spAutoFit/>
          </a:bodyPr>
          <a:lstStyle/>
          <a:p>
            <a:r>
              <a:rPr lang="zh-CN" altLang="en-US" sz="100" dirty="0">
                <a:latin typeface="+mn-lt"/>
                <a:ea typeface="+mn-ea"/>
                <a:cs typeface="+mn-ea"/>
                <a:sym typeface="+mn-lt"/>
              </a:rPr>
              <a:t>背景虚化</a:t>
            </a:r>
          </a:p>
        </p:txBody>
      </p:sp>
      <p:sp>
        <p:nvSpPr>
          <p:cNvPr id="65" name="文本框 64"/>
          <p:cNvSpPr txBox="1"/>
          <p:nvPr userDrawn="1"/>
        </p:nvSpPr>
        <p:spPr>
          <a:xfrm>
            <a:off x="6763288" y="4917996"/>
            <a:ext cx="232410" cy="105410"/>
          </a:xfrm>
          <a:prstGeom prst="rect">
            <a:avLst/>
          </a:prstGeom>
        </p:spPr>
        <p:txBody>
          <a:bodyPr vert="horz" wrap="none" lIns="91434" tIns="45716" rIns="91434" bIns="45716" rtlCol="0" anchor="ctr">
            <a:spAutoFit/>
          </a:bodyPr>
          <a:lstStyle/>
          <a:p>
            <a:r>
              <a:rPr lang="zh-CN" altLang="en-US" sz="100" dirty="0">
                <a:latin typeface="+mn-lt"/>
                <a:ea typeface="+mn-ea"/>
                <a:cs typeface="+mn-ea"/>
                <a:sym typeface="+mn-lt"/>
              </a:rPr>
              <a:t>字体统一</a:t>
            </a:r>
          </a:p>
        </p:txBody>
      </p:sp>
      <p:sp>
        <p:nvSpPr>
          <p:cNvPr id="66" name="文本框 65"/>
          <p:cNvSpPr txBox="1"/>
          <p:nvPr userDrawn="1"/>
        </p:nvSpPr>
        <p:spPr>
          <a:xfrm>
            <a:off x="8990690" y="4920055"/>
            <a:ext cx="226060" cy="105410"/>
          </a:xfrm>
          <a:prstGeom prst="rect">
            <a:avLst/>
          </a:prstGeom>
        </p:spPr>
        <p:txBody>
          <a:bodyPr vert="horz" wrap="none" lIns="91434" tIns="45716" rIns="91434" bIns="45716" rtlCol="0" anchor="ctr">
            <a:spAutoFit/>
          </a:bodyPr>
          <a:lstStyle/>
          <a:p>
            <a:r>
              <a:rPr lang="zh-CN" altLang="en-US" sz="100" dirty="0">
                <a:latin typeface="+mn-lt"/>
                <a:ea typeface="+mn-ea"/>
                <a:cs typeface="+mn-ea"/>
                <a:sym typeface="+mn-lt"/>
              </a:rPr>
              <a:t>简化</a:t>
            </a:r>
            <a:r>
              <a:rPr lang="en-US" altLang="zh-CN" sz="100" dirty="0">
                <a:latin typeface="+mn-lt"/>
                <a:ea typeface="+mn-ea"/>
                <a:cs typeface="+mn-ea"/>
                <a:sym typeface="+mn-lt"/>
              </a:rPr>
              <a:t>PPT</a:t>
            </a:r>
            <a:endParaRPr lang="zh-CN" altLang="en-US" sz="100" dirty="0">
              <a:latin typeface="+mn-lt"/>
              <a:ea typeface="+mn-ea"/>
              <a:cs typeface="+mn-ea"/>
              <a:sym typeface="+mn-lt"/>
            </a:endParaRPr>
          </a:p>
        </p:txBody>
      </p:sp>
      <p:sp>
        <p:nvSpPr>
          <p:cNvPr id="11" name="文本框 10"/>
          <p:cNvSpPr txBox="1"/>
          <p:nvPr userDrawn="1"/>
        </p:nvSpPr>
        <p:spPr>
          <a:xfrm>
            <a:off x="1861102" y="3696999"/>
            <a:ext cx="1934210" cy="274320"/>
          </a:xfrm>
          <a:prstGeom prst="rect">
            <a:avLst/>
          </a:prstGeom>
        </p:spPr>
        <p:txBody>
          <a:bodyPr vert="horz" wrap="none" lIns="91434" tIns="45716" rIns="91434" bIns="45716"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rgbClr val="999999"/>
                </a:solidFill>
                <a:latin typeface="+mn-ea"/>
                <a:ea typeface="+mn-ea"/>
                <a:cs typeface="+mn-ea"/>
                <a:sym typeface="+mn-lt"/>
              </a:rPr>
              <a:t>一键统一</a:t>
            </a:r>
            <a:r>
              <a:rPr lang="en-US" altLang="zh-CN" sz="1200" dirty="0">
                <a:solidFill>
                  <a:srgbClr val="999999"/>
                </a:solidFill>
                <a:latin typeface="+mn-ea"/>
                <a:ea typeface="+mn-ea"/>
                <a:cs typeface="+mn-ea"/>
                <a:sym typeface="+mn-lt"/>
              </a:rPr>
              <a:t>PPT</a:t>
            </a:r>
            <a:r>
              <a:rPr lang="zh-CN" altLang="en-US" sz="1200" dirty="0">
                <a:solidFill>
                  <a:srgbClr val="999999"/>
                </a:solidFill>
                <a:latin typeface="+mn-ea"/>
                <a:ea typeface="+mn-ea"/>
                <a:cs typeface="+mn-ea"/>
                <a:sym typeface="+mn-lt"/>
              </a:rPr>
              <a:t>所有页面字体</a:t>
            </a:r>
          </a:p>
        </p:txBody>
      </p:sp>
      <p:sp>
        <p:nvSpPr>
          <p:cNvPr id="71" name="文本框 70"/>
          <p:cNvSpPr txBox="1"/>
          <p:nvPr userDrawn="1"/>
        </p:nvSpPr>
        <p:spPr>
          <a:xfrm>
            <a:off x="4382872" y="3696999"/>
            <a:ext cx="1248410" cy="274320"/>
          </a:xfrm>
          <a:prstGeom prst="rect">
            <a:avLst/>
          </a:prstGeom>
        </p:spPr>
        <p:txBody>
          <a:bodyPr vert="horz" wrap="none" lIns="91434" tIns="45716" rIns="91434" bIns="45716" rtlCol="0" anchor="ctr">
            <a:spAutoFit/>
          </a:bodyPr>
          <a:lstStyle/>
          <a:p>
            <a:pPr algn="l"/>
            <a:r>
              <a:rPr lang="zh-CN" altLang="en-US" sz="1200" dirty="0">
                <a:solidFill>
                  <a:srgbClr val="999999"/>
                </a:solidFill>
                <a:cs typeface="+mn-ea"/>
                <a:sym typeface="+mn-lt"/>
              </a:rPr>
              <a:t>让图片更加高级</a:t>
            </a:r>
          </a:p>
        </p:txBody>
      </p:sp>
      <p:sp>
        <p:nvSpPr>
          <p:cNvPr id="72" name="文本框 71"/>
          <p:cNvSpPr txBox="1"/>
          <p:nvPr userDrawn="1"/>
        </p:nvSpPr>
        <p:spPr>
          <a:xfrm>
            <a:off x="6492476" y="3696999"/>
            <a:ext cx="1705610" cy="274320"/>
          </a:xfrm>
          <a:prstGeom prst="rect">
            <a:avLst/>
          </a:prstGeom>
        </p:spPr>
        <p:txBody>
          <a:bodyPr vert="horz" wrap="none" lIns="91434" tIns="45716" rIns="91434" bIns="45716" rtlCol="0" anchor="ctr">
            <a:spAutoFit/>
          </a:bodyPr>
          <a:lstStyle/>
          <a:p>
            <a:pPr algn="l"/>
            <a:r>
              <a:rPr lang="zh-CN" altLang="en-US" sz="1200" dirty="0">
                <a:solidFill>
                  <a:srgbClr val="999999"/>
                </a:solidFill>
                <a:cs typeface="+mn-ea"/>
                <a:sym typeface="+mn-lt"/>
              </a:rPr>
              <a:t>快速让图片具有立体感</a:t>
            </a:r>
          </a:p>
        </p:txBody>
      </p:sp>
      <p:sp>
        <p:nvSpPr>
          <p:cNvPr id="74" name="文本框 73"/>
          <p:cNvSpPr txBox="1"/>
          <p:nvPr userDrawn="1"/>
        </p:nvSpPr>
        <p:spPr>
          <a:xfrm>
            <a:off x="8533032" y="3697000"/>
            <a:ext cx="1858010" cy="274320"/>
          </a:xfrm>
          <a:prstGeom prst="rect">
            <a:avLst/>
          </a:prstGeom>
        </p:spPr>
        <p:txBody>
          <a:bodyPr vert="horz" wrap="none" lIns="91434" tIns="45716" rIns="91434" bIns="45716" rtlCol="0" anchor="ctr">
            <a:spAutoFit/>
          </a:bodyPr>
          <a:lstStyle/>
          <a:p>
            <a:pPr algn="l"/>
            <a:r>
              <a:rPr lang="zh-CN" altLang="en-US" sz="1200" dirty="0">
                <a:solidFill>
                  <a:srgbClr val="999999"/>
                </a:solidFill>
                <a:cs typeface="+mn-ea"/>
                <a:sym typeface="+mn-lt"/>
              </a:rPr>
              <a:t>一键</a:t>
            </a:r>
            <a:r>
              <a:rPr lang="en-US" altLang="zh-CN" sz="1200" dirty="0">
                <a:solidFill>
                  <a:srgbClr val="999999"/>
                </a:solidFill>
                <a:cs typeface="+mn-ea"/>
                <a:sym typeface="+mn-lt"/>
              </a:rPr>
              <a:t>yoPPT</a:t>
            </a:r>
            <a:r>
              <a:rPr lang="zh-CN" altLang="en-US" sz="1200" dirty="0">
                <a:solidFill>
                  <a:srgbClr val="999999"/>
                </a:solidFill>
                <a:cs typeface="+mn-ea"/>
                <a:sym typeface="+mn-lt"/>
              </a:rPr>
              <a:t>所有页面色彩</a:t>
            </a:r>
          </a:p>
        </p:txBody>
      </p:sp>
      <p:sp>
        <p:nvSpPr>
          <p:cNvPr id="91" name="文本框 90"/>
          <p:cNvSpPr txBox="1"/>
          <p:nvPr userDrawn="1"/>
        </p:nvSpPr>
        <p:spPr>
          <a:xfrm>
            <a:off x="2153650" y="5226260"/>
            <a:ext cx="1400810" cy="274320"/>
          </a:xfrm>
          <a:prstGeom prst="rect">
            <a:avLst/>
          </a:prstGeom>
        </p:spPr>
        <p:txBody>
          <a:bodyPr vert="horz" wrap="none" lIns="91434" tIns="45716" rIns="91434" bIns="45716" rtlCol="0" anchor="ctr">
            <a:spAutoFit/>
          </a:bodyPr>
          <a:lstStyle/>
          <a:p>
            <a:pPr algn="l"/>
            <a:r>
              <a:rPr lang="zh-CN" altLang="zh-CN" sz="1200" dirty="0">
                <a:solidFill>
                  <a:srgbClr val="999999"/>
                </a:solidFill>
                <a:cs typeface="+mn-ea"/>
                <a:sym typeface="+mn-lt"/>
              </a:rPr>
              <a:t>极速裁剪图片大小</a:t>
            </a:r>
          </a:p>
        </p:txBody>
      </p:sp>
      <p:sp>
        <p:nvSpPr>
          <p:cNvPr id="92" name="文本框 91"/>
          <p:cNvSpPr txBox="1"/>
          <p:nvPr userDrawn="1"/>
        </p:nvSpPr>
        <p:spPr>
          <a:xfrm>
            <a:off x="4198279" y="5226260"/>
            <a:ext cx="1654810" cy="274320"/>
          </a:xfrm>
          <a:prstGeom prst="rect">
            <a:avLst/>
          </a:prstGeom>
        </p:spPr>
        <p:txBody>
          <a:bodyPr vert="horz" wrap="none" lIns="91434" tIns="45716" rIns="91434" bIns="45716" rtlCol="0" anchor="ctr">
            <a:spAutoFit/>
          </a:bodyPr>
          <a:lstStyle/>
          <a:p>
            <a:pPr algn="l"/>
            <a:r>
              <a:rPr lang="zh-CN" altLang="en-US" sz="1200" dirty="0">
                <a:solidFill>
                  <a:srgbClr val="999999"/>
                </a:solidFill>
                <a:cs typeface="+mn-ea"/>
                <a:sym typeface="+mn-lt"/>
              </a:rPr>
              <a:t>让图片具有</a:t>
            </a:r>
            <a:r>
              <a:rPr lang="en-US" altLang="zh-CN" sz="1200" dirty="0">
                <a:solidFill>
                  <a:srgbClr val="999999"/>
                </a:solidFill>
                <a:cs typeface="+mn-ea"/>
                <a:sym typeface="+mn-lt"/>
              </a:rPr>
              <a:t>“</a:t>
            </a:r>
            <a:r>
              <a:rPr lang="zh-CN" altLang="en-US" sz="1200" dirty="0">
                <a:solidFill>
                  <a:srgbClr val="999999"/>
                </a:solidFill>
                <a:cs typeface="+mn-ea"/>
                <a:sym typeface="+mn-lt"/>
              </a:rPr>
              <a:t>大片</a:t>
            </a:r>
            <a:r>
              <a:rPr lang="en-US" altLang="zh-CN" sz="1200" dirty="0">
                <a:solidFill>
                  <a:srgbClr val="999999"/>
                </a:solidFill>
                <a:cs typeface="+mn-ea"/>
                <a:sym typeface="+mn-lt"/>
              </a:rPr>
              <a:t>”</a:t>
            </a:r>
            <a:r>
              <a:rPr lang="zh-CN" altLang="en-US" sz="1200" dirty="0">
                <a:solidFill>
                  <a:srgbClr val="999999"/>
                </a:solidFill>
                <a:cs typeface="+mn-ea"/>
                <a:sym typeface="+mn-lt"/>
              </a:rPr>
              <a:t>特质</a:t>
            </a:r>
          </a:p>
        </p:txBody>
      </p:sp>
      <p:sp>
        <p:nvSpPr>
          <p:cNvPr id="93" name="文本框 92"/>
          <p:cNvSpPr txBox="1"/>
          <p:nvPr userDrawn="1"/>
        </p:nvSpPr>
        <p:spPr>
          <a:xfrm>
            <a:off x="6419538" y="5226260"/>
            <a:ext cx="1849755" cy="274320"/>
          </a:xfrm>
          <a:prstGeom prst="rect">
            <a:avLst/>
          </a:prstGeom>
        </p:spPr>
        <p:txBody>
          <a:bodyPr vert="horz" wrap="none" lIns="91434" tIns="45716" rIns="91434" bIns="45716" rtlCol="0" anchor="ctr">
            <a:spAutoFit/>
          </a:bodyPr>
          <a:lstStyle/>
          <a:p>
            <a:pPr algn="l"/>
            <a:r>
              <a:rPr lang="zh-CN" altLang="en-US" sz="1200" dirty="0">
                <a:solidFill>
                  <a:srgbClr val="999999"/>
                </a:solidFill>
                <a:cs typeface="+mn-ea"/>
                <a:sym typeface="+mn-lt"/>
              </a:rPr>
              <a:t>一键统一</a:t>
            </a:r>
            <a:r>
              <a:rPr lang="en-US" altLang="zh-CN" sz="1200" dirty="0">
                <a:solidFill>
                  <a:srgbClr val="999999"/>
                </a:solidFill>
                <a:cs typeface="+mn-ea"/>
                <a:sym typeface="+mn-lt"/>
              </a:rPr>
              <a:t>PPT</a:t>
            </a:r>
            <a:r>
              <a:rPr lang="zh-CN" altLang="en-US" sz="1200" dirty="0">
                <a:solidFill>
                  <a:srgbClr val="999999"/>
                </a:solidFill>
                <a:cs typeface="+mn-ea"/>
                <a:sym typeface="+mn-lt"/>
              </a:rPr>
              <a:t>所有页字体</a:t>
            </a:r>
          </a:p>
        </p:txBody>
      </p:sp>
      <p:sp>
        <p:nvSpPr>
          <p:cNvPr id="94" name="文本框 93"/>
          <p:cNvSpPr txBox="1"/>
          <p:nvPr userDrawn="1"/>
        </p:nvSpPr>
        <p:spPr>
          <a:xfrm>
            <a:off x="8837967" y="5226260"/>
            <a:ext cx="1392555" cy="274320"/>
          </a:xfrm>
          <a:prstGeom prst="rect">
            <a:avLst/>
          </a:prstGeom>
        </p:spPr>
        <p:txBody>
          <a:bodyPr vert="horz" wrap="none" lIns="91434" tIns="45716" rIns="91434" bIns="45716" rtlCol="0" anchor="ctr">
            <a:spAutoFit/>
          </a:bodyPr>
          <a:lstStyle/>
          <a:p>
            <a:pPr algn="l"/>
            <a:r>
              <a:rPr lang="zh-CN" altLang="en-US" sz="1200" dirty="0">
                <a:solidFill>
                  <a:srgbClr val="999999"/>
                </a:solidFill>
                <a:cs typeface="+mn-ea"/>
                <a:sym typeface="+mn-lt"/>
              </a:rPr>
              <a:t>快速精简</a:t>
            </a:r>
            <a:r>
              <a:rPr lang="en-US" altLang="zh-CN" sz="1200" dirty="0">
                <a:solidFill>
                  <a:srgbClr val="999999"/>
                </a:solidFill>
                <a:cs typeface="+mn-ea"/>
                <a:sym typeface="+mn-lt"/>
              </a:rPr>
              <a:t>PPT</a:t>
            </a:r>
            <a:r>
              <a:rPr lang="zh-CN" altLang="en-US" sz="1200" dirty="0">
                <a:solidFill>
                  <a:srgbClr val="999999"/>
                </a:solidFill>
                <a:cs typeface="+mn-ea"/>
                <a:sym typeface="+mn-lt"/>
              </a:rPr>
              <a:t>空间</a:t>
            </a:r>
          </a:p>
        </p:txBody>
      </p:sp>
      <p:pic>
        <p:nvPicPr>
          <p:cNvPr id="9" name="图片 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049449" y="4095097"/>
            <a:ext cx="609600" cy="609600"/>
          </a:xfrm>
          <a:prstGeom prst="rect">
            <a:avLst/>
          </a:prstGeom>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9237046" y="4095097"/>
            <a:ext cx="609600" cy="609600"/>
          </a:xfrm>
          <a:prstGeom prst="rect">
            <a:avLst/>
          </a:prstGeom>
        </p:spPr>
      </p:pic>
      <p:pic>
        <p:nvPicPr>
          <p:cNvPr id="18" name="图片 17"/>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4707646" y="4095097"/>
            <a:ext cx="609600" cy="609600"/>
          </a:xfrm>
          <a:prstGeom prst="rect">
            <a:avLst/>
          </a:prstGeom>
        </p:spPr>
      </p:pic>
      <p:pic>
        <p:nvPicPr>
          <p:cNvPr id="22" name="图片 21"/>
          <p:cNvPicPr>
            <a:picLocks noChangeAspect="1"/>
          </p:cNvPicPr>
          <p:nvPr userDrawn="1"/>
        </p:nvPicPr>
        <p:blipFill>
          <a:blip r:embed="rId6" cstate="print">
            <a:extLst>
              <a:ext uri="{28A0092B-C50C-407E-A947-70E740481C1C}">
                <a14:useLocalDpi xmlns:a14="http://schemas.microsoft.com/office/drawing/2010/main" xmlns="" val="0"/>
              </a:ext>
            </a:extLst>
          </a:blip>
          <a:stretch>
            <a:fillRect/>
          </a:stretch>
        </p:blipFill>
        <p:spPr>
          <a:xfrm>
            <a:off x="2443766" y="4095097"/>
            <a:ext cx="609600" cy="609600"/>
          </a:xfrm>
          <a:prstGeom prst="rect">
            <a:avLst/>
          </a:prstGeom>
        </p:spPr>
      </p:pic>
      <p:pic>
        <p:nvPicPr>
          <p:cNvPr id="29" name="图片 28"/>
          <p:cNvPicPr>
            <a:picLocks noChangeAspect="1"/>
          </p:cNvPicPr>
          <p:nvPr userDrawn="1"/>
        </p:nvPicPr>
        <p:blipFill>
          <a:blip r:embed="rId7" cstate="print">
            <a:extLst>
              <a:ext uri="{28A0092B-C50C-407E-A947-70E740481C1C}">
                <a14:useLocalDpi xmlns:a14="http://schemas.microsoft.com/office/drawing/2010/main" xmlns="" val="0"/>
              </a:ext>
            </a:extLst>
          </a:blip>
          <a:stretch>
            <a:fillRect/>
          </a:stretch>
        </p:blipFill>
        <p:spPr>
          <a:xfrm>
            <a:off x="6991894" y="2552464"/>
            <a:ext cx="609600" cy="609600"/>
          </a:xfrm>
          <a:prstGeom prst="rect">
            <a:avLst/>
          </a:prstGeom>
        </p:spPr>
      </p:pic>
      <p:pic>
        <p:nvPicPr>
          <p:cNvPr id="256" name="图片 255"/>
          <p:cNvPicPr>
            <a:picLocks noChangeAspect="1"/>
          </p:cNvPicPr>
          <p:nvPr userDrawn="1"/>
        </p:nvPicPr>
        <p:blipFill>
          <a:blip r:embed="rId8" cstate="print">
            <a:extLst>
              <a:ext uri="{28A0092B-C50C-407E-A947-70E740481C1C}">
                <a14:useLocalDpi xmlns:a14="http://schemas.microsoft.com/office/drawing/2010/main" xmlns="" val="0"/>
              </a:ext>
            </a:extLst>
          </a:blip>
          <a:stretch>
            <a:fillRect/>
          </a:stretch>
        </p:blipFill>
        <p:spPr>
          <a:xfrm>
            <a:off x="4724397" y="2552464"/>
            <a:ext cx="609600" cy="609600"/>
          </a:xfrm>
          <a:prstGeom prst="rect">
            <a:avLst/>
          </a:prstGeom>
        </p:spPr>
      </p:pic>
      <p:pic>
        <p:nvPicPr>
          <p:cNvPr id="258" name="图片 257"/>
          <p:cNvPicPr>
            <a:picLocks noChangeAspect="1"/>
          </p:cNvPicPr>
          <p:nvPr userDrawn="1"/>
        </p:nvPicPr>
        <p:blipFill>
          <a:blip r:embed="rId9" cstate="print">
            <a:extLst>
              <a:ext uri="{28A0092B-C50C-407E-A947-70E740481C1C}">
                <a14:useLocalDpi xmlns:a14="http://schemas.microsoft.com/office/drawing/2010/main" xmlns="" val="0"/>
              </a:ext>
            </a:extLst>
          </a:blip>
          <a:stretch>
            <a:fillRect/>
          </a:stretch>
        </p:blipFill>
        <p:spPr>
          <a:xfrm>
            <a:off x="2556736" y="2596420"/>
            <a:ext cx="609600" cy="609600"/>
          </a:xfrm>
          <a:prstGeom prst="rect">
            <a:avLst/>
          </a:prstGeom>
        </p:spPr>
      </p:pic>
      <p:sp>
        <p:nvSpPr>
          <p:cNvPr id="50" name="矩形 49"/>
          <p:cNvSpPr/>
          <p:nvPr userDrawn="1"/>
        </p:nvSpPr>
        <p:spPr>
          <a:xfrm>
            <a:off x="8797522" y="426033"/>
            <a:ext cx="1870478" cy="8420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p>
        </p:txBody>
      </p:sp>
      <p:pic>
        <p:nvPicPr>
          <p:cNvPr id="52" name="图片 51" descr="C:\Users\Administrator\Desktop\云动时代公司内部ppt\公司照片集\公众号二维码.jpg公众号二维码"/>
          <p:cNvPicPr>
            <a:picLocks noChangeAspect="1"/>
          </p:cNvPicPr>
          <p:nvPr userDrawn="1"/>
        </p:nvPicPr>
        <p:blipFill>
          <a:blip r:embed="rId10" cstate="print"/>
          <a:srcRect/>
          <a:stretch>
            <a:fillRect/>
          </a:stretch>
        </p:blipFill>
        <p:spPr>
          <a:xfrm>
            <a:off x="7997151" y="426033"/>
            <a:ext cx="842010" cy="842088"/>
          </a:xfrm>
          <a:prstGeom prst="rect">
            <a:avLst/>
          </a:prstGeom>
        </p:spPr>
      </p:pic>
      <p:sp>
        <p:nvSpPr>
          <p:cNvPr id="53" name="文本框 52"/>
          <p:cNvSpPr txBox="1"/>
          <p:nvPr userDrawn="1"/>
        </p:nvSpPr>
        <p:spPr>
          <a:xfrm>
            <a:off x="2356932" y="455508"/>
            <a:ext cx="2206904" cy="520700"/>
          </a:xfrm>
          <a:prstGeom prst="rect">
            <a:avLst/>
          </a:prstGeom>
        </p:spPr>
        <p:txBody>
          <a:bodyPr vert="horz" wrap="square" lIns="91434" tIns="45716" rIns="91434" bIns="45716" rtlCol="0" anchor="ctr">
            <a:spAutoFit/>
          </a:bodyPr>
          <a:lstStyle/>
          <a:p>
            <a:pPr algn="l"/>
            <a:r>
              <a:rPr lang="en-US" altLang="zh-CN" sz="2800" dirty="0">
                <a:latin typeface="微软雅黑" panose="020B0503020204020204" charset="-122"/>
                <a:ea typeface="微软雅黑" panose="020B0503020204020204" charset="-122"/>
              </a:rPr>
              <a:t>Office</a:t>
            </a:r>
            <a:r>
              <a:rPr lang="zh-CN" altLang="en-US" sz="2800" dirty="0">
                <a:latin typeface="微软雅黑" panose="020B0503020204020204" charset="-122"/>
                <a:ea typeface="微软雅黑" panose="020B0503020204020204" charset="-122"/>
              </a:rPr>
              <a:t>助手</a:t>
            </a:r>
          </a:p>
        </p:txBody>
      </p:sp>
      <p:sp>
        <p:nvSpPr>
          <p:cNvPr id="54" name="文本框 53"/>
          <p:cNvSpPr txBox="1"/>
          <p:nvPr userDrawn="1"/>
        </p:nvSpPr>
        <p:spPr>
          <a:xfrm>
            <a:off x="2394256" y="961515"/>
            <a:ext cx="1745615" cy="305435"/>
          </a:xfrm>
          <a:prstGeom prst="rect">
            <a:avLst/>
          </a:prstGeom>
        </p:spPr>
        <p:txBody>
          <a:bodyPr vert="horz" wrap="none" lIns="91434" tIns="45716" rIns="91434" bIns="45716" rtlCol="0" anchor="ctr">
            <a:spAutoFit/>
          </a:bodyPr>
          <a:lstStyle/>
          <a:p>
            <a:pPr algn="l"/>
            <a:r>
              <a:rPr lang="zh-CN" altLang="en-US" sz="1400" dirty="0">
                <a:solidFill>
                  <a:srgbClr val="666666"/>
                </a:solidFill>
                <a:latin typeface="微软雅黑" panose="020B0503020204020204" charset="-122"/>
                <a:ea typeface="微软雅黑" panose="020B0503020204020204" charset="-122"/>
              </a:rPr>
              <a:t>强大的</a:t>
            </a:r>
            <a:r>
              <a:rPr lang="en-US" altLang="zh-CN" sz="1400" dirty="0">
                <a:solidFill>
                  <a:srgbClr val="666666"/>
                </a:solidFill>
                <a:latin typeface="微软雅黑" panose="020B0503020204020204" charset="-122"/>
                <a:ea typeface="微软雅黑" panose="020B0503020204020204" charset="-122"/>
              </a:rPr>
              <a:t>PPT</a:t>
            </a:r>
            <a:r>
              <a:rPr lang="zh-CN" altLang="en-US" sz="1400" dirty="0">
                <a:solidFill>
                  <a:srgbClr val="666666"/>
                </a:solidFill>
                <a:latin typeface="微软雅黑" panose="020B0503020204020204" charset="-122"/>
                <a:ea typeface="微软雅黑" panose="020B0503020204020204" charset="-122"/>
              </a:rPr>
              <a:t>设计工具</a:t>
            </a:r>
          </a:p>
        </p:txBody>
      </p:sp>
      <p:sp>
        <p:nvSpPr>
          <p:cNvPr id="55" name="文本框 54"/>
          <p:cNvSpPr txBox="1"/>
          <p:nvPr userDrawn="1"/>
        </p:nvSpPr>
        <p:spPr>
          <a:xfrm>
            <a:off x="8797522" y="466866"/>
            <a:ext cx="1870478" cy="735965"/>
          </a:xfrm>
          <a:prstGeom prst="rect">
            <a:avLst/>
          </a:prstGeom>
          <a:solidFill>
            <a:schemeClr val="bg1"/>
          </a:solidFill>
        </p:spPr>
        <p:txBody>
          <a:bodyPr vert="horz" wrap="square" lIns="91434" tIns="45716" rIns="91434" bIns="45716" rtlCol="0" anchor="t">
            <a:spAutoFit/>
          </a:bodyPr>
          <a:lstStyle/>
          <a:p>
            <a:pPr lvl="0" algn="ctr">
              <a:lnSpc>
                <a:spcPct val="150000"/>
              </a:lnSpc>
            </a:pPr>
            <a:r>
              <a:rPr lang="zh-CN" altLang="en-US" sz="1400" dirty="0">
                <a:solidFill>
                  <a:srgbClr val="999999"/>
                </a:solidFill>
              </a:rPr>
              <a:t>关注官方公众号</a:t>
            </a:r>
            <a:endParaRPr lang="en-US" altLang="zh-CN" sz="1400" dirty="0">
              <a:solidFill>
                <a:srgbClr val="999999"/>
              </a:solidFill>
            </a:endParaRPr>
          </a:p>
          <a:p>
            <a:pPr lvl="0" algn="ctr">
              <a:lnSpc>
                <a:spcPct val="150000"/>
              </a:lnSpc>
            </a:pPr>
            <a:r>
              <a:rPr lang="zh-CN" altLang="en-US" sz="1400" dirty="0">
                <a:solidFill>
                  <a:srgbClr val="999999"/>
                </a:solidFill>
              </a:rPr>
              <a:t>解锁更多办公技能</a:t>
            </a:r>
          </a:p>
        </p:txBody>
      </p:sp>
      <p:pic>
        <p:nvPicPr>
          <p:cNvPr id="2" name="图片 1" descr="C:\Users\Administrator\Desktop\云动时代公司内部ppt\公司照片集\微信图片_20201201111259.png微信图片_20201201111259"/>
          <p:cNvPicPr>
            <a:picLocks noChangeAspect="1"/>
          </p:cNvPicPr>
          <p:nvPr userDrawn="1"/>
        </p:nvPicPr>
        <p:blipFill>
          <a:blip r:embed="rId11" cstate="print"/>
          <a:srcRect/>
          <a:stretch>
            <a:fillRect/>
          </a:stretch>
        </p:blipFill>
        <p:spPr>
          <a:xfrm>
            <a:off x="1515110" y="475615"/>
            <a:ext cx="792480" cy="792480"/>
          </a:xfrm>
          <a:prstGeom prst="rect">
            <a:avLst/>
          </a:prstGeom>
        </p:spPr>
      </p:pic>
      <p:pic>
        <p:nvPicPr>
          <p:cNvPr id="3" name="图片 2" descr="文档优化_64"/>
          <p:cNvPicPr>
            <a:picLocks noChangeAspect="1"/>
          </p:cNvPicPr>
          <p:nvPr userDrawn="1"/>
        </p:nvPicPr>
        <p:blipFill>
          <a:blip r:embed="rId12" cstate="print"/>
          <a:stretch>
            <a:fillRect/>
          </a:stretch>
        </p:blipFill>
        <p:spPr>
          <a:xfrm>
            <a:off x="9174480" y="2533650"/>
            <a:ext cx="735330" cy="735330"/>
          </a:xfrm>
          <a:prstGeom prst="rect">
            <a:avLst/>
          </a:prstGeom>
        </p:spPr>
      </p:pic>
      <p:sp>
        <p:nvSpPr>
          <p:cNvPr id="4" name="文本框 3"/>
          <p:cNvSpPr txBox="1"/>
          <p:nvPr userDrawn="1"/>
        </p:nvSpPr>
        <p:spPr>
          <a:xfrm>
            <a:off x="8978531" y="3419319"/>
            <a:ext cx="232410" cy="105410"/>
          </a:xfrm>
          <a:prstGeom prst="rect">
            <a:avLst/>
          </a:prstGeom>
        </p:spPr>
        <p:txBody>
          <a:bodyPr vert="horz" wrap="none" lIns="91434" tIns="45716" rIns="91434" bIns="45716" rtlCol="0" anchor="ctr">
            <a:spAutoFit/>
          </a:bodyPr>
          <a:lstStyle/>
          <a:p>
            <a:r>
              <a:rPr lang="zh-CN" altLang="en-US" sz="100" dirty="0">
                <a:latin typeface="+mn-lt"/>
                <a:ea typeface="+mn-ea"/>
                <a:cs typeface="+mn-ea"/>
                <a:sym typeface="+mn-lt"/>
              </a:rPr>
              <a:t>文档优化</a:t>
            </a:r>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宣传页2">
    <p:spTree>
      <p:nvGrpSpPr>
        <p:cNvPr id="1" name=""/>
        <p:cNvGrpSpPr/>
        <p:nvPr/>
      </p:nvGrpSpPr>
      <p:grpSpPr>
        <a:xfrm>
          <a:off x="0" y="0"/>
          <a:ext cx="0" cy="0"/>
          <a:chOff x="0" y="0"/>
          <a:chExt cx="0" cy="0"/>
        </a:xfrm>
      </p:grpSpPr>
      <p:pic>
        <p:nvPicPr>
          <p:cNvPr id="23" name="图片 2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49" name="矩形 48"/>
          <p:cNvSpPr/>
          <p:nvPr userDrawn="1"/>
        </p:nvSpPr>
        <p:spPr>
          <a:xfrm>
            <a:off x="1524000" y="1602857"/>
            <a:ext cx="9144000" cy="4702629"/>
          </a:xfrm>
          <a:prstGeom prst="rect">
            <a:avLst/>
          </a:prstGeom>
          <a:solidFill>
            <a:schemeClr val="bg1"/>
          </a:solidFill>
          <a:ln>
            <a:noFill/>
          </a:ln>
          <a:effectLst>
            <a:outerShdw blurRad="50800" dist="50800" dir="54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latin typeface="微软雅黑" panose="020B0503020204020204" charset="-122"/>
              <a:ea typeface="微软雅黑" panose="020B0503020204020204" charset="-122"/>
            </a:endParaRPr>
          </a:p>
        </p:txBody>
      </p:sp>
      <p:cxnSp>
        <p:nvCxnSpPr>
          <p:cNvPr id="50" name="直接连接符 49"/>
          <p:cNvCxnSpPr/>
          <p:nvPr userDrawn="1"/>
        </p:nvCxnSpPr>
        <p:spPr>
          <a:xfrm>
            <a:off x="1524000" y="2152459"/>
            <a:ext cx="9144000"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
        <p:nvSpPr>
          <p:cNvPr id="52" name="矩形 51"/>
          <p:cNvSpPr/>
          <p:nvPr userDrawn="1"/>
        </p:nvSpPr>
        <p:spPr>
          <a:xfrm>
            <a:off x="1524000" y="1602857"/>
            <a:ext cx="9144000" cy="549602"/>
          </a:xfrm>
          <a:prstGeom prst="rect">
            <a:avLst/>
          </a:prstGeom>
          <a:solidFill>
            <a:srgbClr val="FAFA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baseline="-25000" dirty="0"/>
          </a:p>
        </p:txBody>
      </p:sp>
      <p:sp>
        <p:nvSpPr>
          <p:cNvPr id="53" name="文本框 52"/>
          <p:cNvSpPr txBox="1"/>
          <p:nvPr userDrawn="1"/>
        </p:nvSpPr>
        <p:spPr>
          <a:xfrm>
            <a:off x="4157007" y="1812236"/>
            <a:ext cx="384810" cy="105410"/>
          </a:xfrm>
          <a:prstGeom prst="rect">
            <a:avLst/>
          </a:prstGeom>
        </p:spPr>
        <p:txBody>
          <a:bodyPr vert="horz" wrap="none" lIns="91434" tIns="45716" rIns="91434" bIns="45716" rtlCol="0" anchor="ctr">
            <a:spAutoFit/>
          </a:bodyPr>
          <a:lstStyle/>
          <a:p>
            <a:r>
              <a:rPr lang="zh-CN" altLang="en-US" sz="100" dirty="0">
                <a:solidFill>
                  <a:srgbClr val="666666"/>
                </a:solidFill>
                <a:latin typeface="+mn-lt"/>
                <a:ea typeface="+mn-ea"/>
                <a:cs typeface="+mn-ea"/>
                <a:sym typeface="+mn-lt"/>
              </a:rPr>
              <a:t>丰富的内容库，让你随时迸发灵感！</a:t>
            </a:r>
          </a:p>
        </p:txBody>
      </p:sp>
      <p:sp>
        <p:nvSpPr>
          <p:cNvPr id="54" name="文本框 53"/>
          <p:cNvSpPr txBox="1"/>
          <p:nvPr userDrawn="1"/>
        </p:nvSpPr>
        <p:spPr>
          <a:xfrm>
            <a:off x="2231604" y="3419320"/>
            <a:ext cx="232410" cy="105410"/>
          </a:xfrm>
          <a:prstGeom prst="rect">
            <a:avLst/>
          </a:prstGeom>
        </p:spPr>
        <p:txBody>
          <a:bodyPr vert="horz" wrap="none" lIns="91434" tIns="45716" rIns="91434" bIns="45716" rtlCol="0" anchor="ctr">
            <a:spAutoFit/>
          </a:bodyPr>
          <a:lstStyle/>
          <a:p>
            <a:r>
              <a:rPr lang="zh-CN" altLang="en-US" sz="100" dirty="0">
                <a:latin typeface="+mn-lt"/>
                <a:ea typeface="+mn-ea"/>
                <a:cs typeface="+mn-ea"/>
                <a:sym typeface="+mn-lt"/>
              </a:rPr>
              <a:t>整套模板</a:t>
            </a:r>
          </a:p>
        </p:txBody>
      </p:sp>
      <p:sp>
        <p:nvSpPr>
          <p:cNvPr id="55" name="文本框 54"/>
          <p:cNvSpPr txBox="1"/>
          <p:nvPr userDrawn="1"/>
        </p:nvSpPr>
        <p:spPr>
          <a:xfrm>
            <a:off x="4579240" y="3419320"/>
            <a:ext cx="877163" cy="105410"/>
          </a:xfrm>
          <a:prstGeom prst="rect">
            <a:avLst/>
          </a:prstGeom>
        </p:spPr>
        <p:txBody>
          <a:bodyPr vert="horz" wrap="square" lIns="91434" tIns="45716" rIns="91434" bIns="45716" rtlCol="0" anchor="ctr">
            <a:spAutoFit/>
          </a:bodyPr>
          <a:lstStyle/>
          <a:p>
            <a:r>
              <a:rPr lang="zh-CN" altLang="en-US" sz="100" dirty="0">
                <a:latin typeface="+mn-lt"/>
                <a:ea typeface="+mn-ea"/>
                <a:cs typeface="+mn-ea"/>
                <a:sym typeface="+mn-lt"/>
              </a:rPr>
              <a:t>插图库</a:t>
            </a:r>
          </a:p>
        </p:txBody>
      </p:sp>
      <p:sp>
        <p:nvSpPr>
          <p:cNvPr id="57" name="文本框 56"/>
          <p:cNvSpPr txBox="1"/>
          <p:nvPr userDrawn="1"/>
        </p:nvSpPr>
        <p:spPr>
          <a:xfrm>
            <a:off x="9085514" y="3421378"/>
            <a:ext cx="219710" cy="105410"/>
          </a:xfrm>
          <a:prstGeom prst="rect">
            <a:avLst/>
          </a:prstGeom>
        </p:spPr>
        <p:txBody>
          <a:bodyPr vert="horz" wrap="none" lIns="91434" tIns="45716" rIns="91434" bIns="45716" rtlCol="0" anchor="ctr">
            <a:spAutoFit/>
          </a:bodyPr>
          <a:lstStyle/>
          <a:p>
            <a:r>
              <a:rPr lang="zh-CN" altLang="en-US" sz="100" dirty="0">
                <a:latin typeface="+mn-lt"/>
                <a:ea typeface="+mn-ea"/>
                <a:cs typeface="+mn-ea"/>
                <a:sym typeface="+mn-lt"/>
              </a:rPr>
              <a:t>图标库</a:t>
            </a:r>
          </a:p>
        </p:txBody>
      </p:sp>
      <p:sp>
        <p:nvSpPr>
          <p:cNvPr id="58" name="文本框 57"/>
          <p:cNvSpPr txBox="1"/>
          <p:nvPr userDrawn="1"/>
        </p:nvSpPr>
        <p:spPr>
          <a:xfrm>
            <a:off x="2328889" y="4917997"/>
            <a:ext cx="219710" cy="105410"/>
          </a:xfrm>
          <a:prstGeom prst="rect">
            <a:avLst/>
          </a:prstGeom>
        </p:spPr>
        <p:txBody>
          <a:bodyPr vert="horz" wrap="none" lIns="91434" tIns="45716" rIns="91434" bIns="45716" rtlCol="0" anchor="ctr">
            <a:spAutoFit/>
          </a:bodyPr>
          <a:lstStyle/>
          <a:p>
            <a:r>
              <a:rPr lang="zh-CN" altLang="en-US" sz="100" dirty="0">
                <a:latin typeface="+mn-lt"/>
                <a:ea typeface="+mn-ea"/>
                <a:cs typeface="+mn-ea"/>
                <a:sym typeface="+mn-lt"/>
              </a:rPr>
              <a:t>图片库</a:t>
            </a:r>
          </a:p>
        </p:txBody>
      </p:sp>
      <p:sp>
        <p:nvSpPr>
          <p:cNvPr id="59" name="文本框 58"/>
          <p:cNvSpPr txBox="1"/>
          <p:nvPr userDrawn="1"/>
        </p:nvSpPr>
        <p:spPr>
          <a:xfrm>
            <a:off x="4504383" y="4917997"/>
            <a:ext cx="232410" cy="105410"/>
          </a:xfrm>
          <a:prstGeom prst="rect">
            <a:avLst/>
          </a:prstGeom>
        </p:spPr>
        <p:txBody>
          <a:bodyPr vert="horz" wrap="none" lIns="91434" tIns="45716" rIns="91434" bIns="45716" rtlCol="0" anchor="ctr">
            <a:spAutoFit/>
          </a:bodyPr>
          <a:lstStyle/>
          <a:p>
            <a:r>
              <a:rPr lang="zh-CN" altLang="en-US" sz="100" dirty="0">
                <a:latin typeface="+mn-lt"/>
                <a:ea typeface="+mn-ea"/>
                <a:cs typeface="+mn-ea"/>
                <a:sym typeface="+mn-lt"/>
              </a:rPr>
              <a:t>逻辑图表</a:t>
            </a:r>
          </a:p>
        </p:txBody>
      </p:sp>
      <p:sp>
        <p:nvSpPr>
          <p:cNvPr id="60" name="文本框 59"/>
          <p:cNvSpPr txBox="1"/>
          <p:nvPr userDrawn="1"/>
        </p:nvSpPr>
        <p:spPr>
          <a:xfrm>
            <a:off x="6800251" y="4917996"/>
            <a:ext cx="232410" cy="105410"/>
          </a:xfrm>
          <a:prstGeom prst="rect">
            <a:avLst/>
          </a:prstGeom>
        </p:spPr>
        <p:txBody>
          <a:bodyPr vert="horz" wrap="none" lIns="91434" tIns="45716" rIns="91434" bIns="45716" rtlCol="0" anchor="ctr">
            <a:spAutoFit/>
          </a:bodyPr>
          <a:lstStyle/>
          <a:p>
            <a:r>
              <a:rPr lang="zh-CN" altLang="en-US" sz="100" dirty="0">
                <a:latin typeface="+mn-lt"/>
                <a:ea typeface="+mn-ea"/>
                <a:cs typeface="+mn-ea"/>
                <a:sym typeface="+mn-lt"/>
              </a:rPr>
              <a:t>数据图表</a:t>
            </a:r>
          </a:p>
        </p:txBody>
      </p:sp>
      <p:sp>
        <p:nvSpPr>
          <p:cNvPr id="61" name="文本框 60"/>
          <p:cNvSpPr txBox="1"/>
          <p:nvPr userDrawn="1"/>
        </p:nvSpPr>
        <p:spPr>
          <a:xfrm>
            <a:off x="9024608" y="4920055"/>
            <a:ext cx="232410" cy="105410"/>
          </a:xfrm>
          <a:prstGeom prst="rect">
            <a:avLst/>
          </a:prstGeom>
        </p:spPr>
        <p:txBody>
          <a:bodyPr vert="horz" wrap="none" lIns="91434" tIns="45716" rIns="91434" bIns="45716" rtlCol="0" anchor="ctr">
            <a:spAutoFit/>
          </a:bodyPr>
          <a:lstStyle/>
          <a:p>
            <a:r>
              <a:rPr lang="zh-CN" altLang="en-US" sz="100" dirty="0">
                <a:latin typeface="+mn-lt"/>
                <a:ea typeface="+mn-ea"/>
                <a:cs typeface="+mn-ea"/>
                <a:sym typeface="+mn-lt"/>
              </a:rPr>
              <a:t>简易模板</a:t>
            </a:r>
          </a:p>
        </p:txBody>
      </p:sp>
      <p:pic>
        <p:nvPicPr>
          <p:cNvPr id="3" name="图片 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2496974" y="2580054"/>
            <a:ext cx="609600" cy="609600"/>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4689147" y="2569352"/>
            <a:ext cx="609600" cy="609600"/>
          </a:xfrm>
          <a:prstGeom prst="rect">
            <a:avLst/>
          </a:prstGeom>
        </p:spPr>
      </p:pic>
      <p:pic>
        <p:nvPicPr>
          <p:cNvPr id="41" name="111_33"/>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9237045" y="2580054"/>
            <a:ext cx="609600" cy="609600"/>
          </a:xfrm>
          <a:prstGeom prst="rect">
            <a:avLst/>
          </a:prstGeom>
        </p:spPr>
      </p:pic>
      <p:pic>
        <p:nvPicPr>
          <p:cNvPr id="42" name="111_34"/>
          <p:cNvPicPr>
            <a:picLocks noChangeAspect="1"/>
          </p:cNvPicPr>
          <p:nvPr userDrawn="1"/>
        </p:nvPicPr>
        <p:blipFill>
          <a:blip r:embed="rId6" cstate="print">
            <a:extLst>
              <a:ext uri="{28A0092B-C50C-407E-A947-70E740481C1C}">
                <a14:useLocalDpi xmlns:a14="http://schemas.microsoft.com/office/drawing/2010/main" xmlns="" val="0"/>
              </a:ext>
            </a:extLst>
          </a:blip>
          <a:stretch>
            <a:fillRect/>
          </a:stretch>
        </p:blipFill>
        <p:spPr>
          <a:xfrm>
            <a:off x="2462670" y="4095941"/>
            <a:ext cx="609600" cy="609600"/>
          </a:xfrm>
          <a:prstGeom prst="rect">
            <a:avLst/>
          </a:prstGeom>
        </p:spPr>
      </p:pic>
      <p:pic>
        <p:nvPicPr>
          <p:cNvPr id="43" name="111_35"/>
          <p:cNvPicPr>
            <a:picLocks noChangeAspect="1"/>
          </p:cNvPicPr>
          <p:nvPr userDrawn="1"/>
        </p:nvPicPr>
        <p:blipFill>
          <a:blip r:embed="rId7" cstate="print">
            <a:extLst>
              <a:ext uri="{28A0092B-C50C-407E-A947-70E740481C1C}">
                <a14:useLocalDpi xmlns:a14="http://schemas.microsoft.com/office/drawing/2010/main" xmlns="" val="0"/>
              </a:ext>
            </a:extLst>
          </a:blip>
          <a:stretch>
            <a:fillRect/>
          </a:stretch>
        </p:blipFill>
        <p:spPr>
          <a:xfrm>
            <a:off x="4729604" y="4095941"/>
            <a:ext cx="609600" cy="609600"/>
          </a:xfrm>
          <a:prstGeom prst="rect">
            <a:avLst/>
          </a:prstGeom>
        </p:spPr>
      </p:pic>
      <p:pic>
        <p:nvPicPr>
          <p:cNvPr id="24" name="图片 23"/>
          <p:cNvPicPr>
            <a:picLocks noChangeAspect="1"/>
          </p:cNvPicPr>
          <p:nvPr userDrawn="1"/>
        </p:nvPicPr>
        <p:blipFill>
          <a:blip r:embed="rId8" cstate="print">
            <a:extLst>
              <a:ext uri="{28A0092B-C50C-407E-A947-70E740481C1C}">
                <a14:useLocalDpi xmlns:a14="http://schemas.microsoft.com/office/drawing/2010/main" xmlns="" val="0"/>
              </a:ext>
            </a:extLst>
          </a:blip>
          <a:stretch>
            <a:fillRect/>
          </a:stretch>
        </p:blipFill>
        <p:spPr>
          <a:xfrm>
            <a:off x="7049449" y="4095941"/>
            <a:ext cx="609600" cy="609600"/>
          </a:xfrm>
          <a:prstGeom prst="rect">
            <a:avLst/>
          </a:prstGeom>
        </p:spPr>
      </p:pic>
      <p:sp>
        <p:nvSpPr>
          <p:cNvPr id="62" name="矩形 61"/>
          <p:cNvSpPr/>
          <p:nvPr userDrawn="1"/>
        </p:nvSpPr>
        <p:spPr>
          <a:xfrm>
            <a:off x="8797522" y="426033"/>
            <a:ext cx="1870478" cy="8420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p>
        </p:txBody>
      </p:sp>
      <p:pic>
        <p:nvPicPr>
          <p:cNvPr id="64" name="图片 63" descr="C:\Users\Administrator\Desktop\云动时代公司内部ppt\公司照片集\公众号二维码.jpg公众号二维码"/>
          <p:cNvPicPr>
            <a:picLocks noChangeAspect="1"/>
          </p:cNvPicPr>
          <p:nvPr userDrawn="1"/>
        </p:nvPicPr>
        <p:blipFill>
          <a:blip r:embed="rId9" cstate="print"/>
          <a:srcRect/>
          <a:stretch>
            <a:fillRect/>
          </a:stretch>
        </p:blipFill>
        <p:spPr>
          <a:xfrm>
            <a:off x="7997151" y="426033"/>
            <a:ext cx="842010" cy="842088"/>
          </a:xfrm>
          <a:prstGeom prst="rect">
            <a:avLst/>
          </a:prstGeom>
        </p:spPr>
      </p:pic>
      <p:sp>
        <p:nvSpPr>
          <p:cNvPr id="65" name="文本框 64"/>
          <p:cNvSpPr txBox="1"/>
          <p:nvPr userDrawn="1"/>
        </p:nvSpPr>
        <p:spPr>
          <a:xfrm>
            <a:off x="2356932" y="455508"/>
            <a:ext cx="2206904" cy="520700"/>
          </a:xfrm>
          <a:prstGeom prst="rect">
            <a:avLst/>
          </a:prstGeom>
        </p:spPr>
        <p:txBody>
          <a:bodyPr vert="horz" wrap="square" lIns="91434" tIns="45716" rIns="91434" bIns="45716" rtlCol="0" anchor="ctr">
            <a:spAutoFit/>
          </a:bodyPr>
          <a:lstStyle/>
          <a:p>
            <a:pPr algn="l"/>
            <a:r>
              <a:rPr lang="en-US" altLang="zh-CN" sz="2800" dirty="0">
                <a:latin typeface="微软雅黑" panose="020B0503020204020204" charset="-122"/>
                <a:ea typeface="微软雅黑" panose="020B0503020204020204" charset="-122"/>
              </a:rPr>
              <a:t>Office</a:t>
            </a:r>
            <a:r>
              <a:rPr lang="zh-CN" altLang="en-US" sz="2800" dirty="0">
                <a:latin typeface="微软雅黑" panose="020B0503020204020204" charset="-122"/>
                <a:ea typeface="微软雅黑" panose="020B0503020204020204" charset="-122"/>
              </a:rPr>
              <a:t>助手</a:t>
            </a:r>
          </a:p>
        </p:txBody>
      </p:sp>
      <p:sp>
        <p:nvSpPr>
          <p:cNvPr id="66" name="文本框 65"/>
          <p:cNvSpPr txBox="1"/>
          <p:nvPr userDrawn="1"/>
        </p:nvSpPr>
        <p:spPr>
          <a:xfrm>
            <a:off x="2394256" y="961515"/>
            <a:ext cx="1745615" cy="305435"/>
          </a:xfrm>
          <a:prstGeom prst="rect">
            <a:avLst/>
          </a:prstGeom>
        </p:spPr>
        <p:txBody>
          <a:bodyPr vert="horz" wrap="none" lIns="91434" tIns="45716" rIns="91434" bIns="45716" rtlCol="0" anchor="ctr">
            <a:spAutoFit/>
          </a:bodyPr>
          <a:lstStyle/>
          <a:p>
            <a:pPr algn="l"/>
            <a:r>
              <a:rPr lang="zh-CN" altLang="en-US" sz="1400" dirty="0">
                <a:solidFill>
                  <a:srgbClr val="666666"/>
                </a:solidFill>
                <a:latin typeface="微软雅黑" panose="020B0503020204020204" charset="-122"/>
                <a:ea typeface="微软雅黑" panose="020B0503020204020204" charset="-122"/>
              </a:rPr>
              <a:t>强大的</a:t>
            </a:r>
            <a:r>
              <a:rPr lang="en-US" altLang="zh-CN" sz="1400" dirty="0">
                <a:solidFill>
                  <a:srgbClr val="666666"/>
                </a:solidFill>
                <a:latin typeface="微软雅黑" panose="020B0503020204020204" charset="-122"/>
                <a:ea typeface="微软雅黑" panose="020B0503020204020204" charset="-122"/>
              </a:rPr>
              <a:t>PPT</a:t>
            </a:r>
            <a:r>
              <a:rPr lang="zh-CN" altLang="en-US" sz="1400" dirty="0">
                <a:solidFill>
                  <a:srgbClr val="666666"/>
                </a:solidFill>
                <a:latin typeface="微软雅黑" panose="020B0503020204020204" charset="-122"/>
                <a:ea typeface="微软雅黑" panose="020B0503020204020204" charset="-122"/>
              </a:rPr>
              <a:t>设计工具</a:t>
            </a:r>
          </a:p>
        </p:txBody>
      </p:sp>
      <p:sp>
        <p:nvSpPr>
          <p:cNvPr id="67" name="文本框 66"/>
          <p:cNvSpPr txBox="1"/>
          <p:nvPr userDrawn="1"/>
        </p:nvSpPr>
        <p:spPr>
          <a:xfrm>
            <a:off x="8797522" y="466866"/>
            <a:ext cx="1870478" cy="735965"/>
          </a:xfrm>
          <a:prstGeom prst="rect">
            <a:avLst/>
          </a:prstGeom>
          <a:solidFill>
            <a:schemeClr val="bg1"/>
          </a:solidFill>
        </p:spPr>
        <p:txBody>
          <a:bodyPr vert="horz" wrap="square" lIns="91434" tIns="45716" rIns="91434" bIns="45716" rtlCol="0" anchor="t">
            <a:spAutoFit/>
          </a:bodyPr>
          <a:lstStyle/>
          <a:p>
            <a:pPr lvl="0" algn="ctr">
              <a:lnSpc>
                <a:spcPct val="150000"/>
              </a:lnSpc>
            </a:pPr>
            <a:r>
              <a:rPr lang="zh-CN" altLang="en-US" sz="1400" dirty="0">
                <a:solidFill>
                  <a:srgbClr val="999999"/>
                </a:solidFill>
              </a:rPr>
              <a:t>关注官方公众号</a:t>
            </a:r>
            <a:endParaRPr lang="en-US" altLang="zh-CN" sz="1400" dirty="0">
              <a:solidFill>
                <a:srgbClr val="999999"/>
              </a:solidFill>
            </a:endParaRPr>
          </a:p>
          <a:p>
            <a:pPr lvl="0" algn="ctr">
              <a:lnSpc>
                <a:spcPct val="150000"/>
              </a:lnSpc>
            </a:pPr>
            <a:r>
              <a:rPr lang="zh-CN" altLang="en-US" sz="1400" dirty="0">
                <a:solidFill>
                  <a:srgbClr val="999999"/>
                </a:solidFill>
              </a:rPr>
              <a:t>解锁更多办公技能</a:t>
            </a:r>
          </a:p>
        </p:txBody>
      </p:sp>
      <p:pic>
        <p:nvPicPr>
          <p:cNvPr id="2" name="图片 1" descr="C:\Users\Administrator\Desktop\云动时代公司内部ppt\公司照片集\微信图片_20201201111259.png微信图片_20201201111259"/>
          <p:cNvPicPr>
            <a:picLocks noChangeAspect="1"/>
          </p:cNvPicPr>
          <p:nvPr userDrawn="1"/>
        </p:nvPicPr>
        <p:blipFill>
          <a:blip r:embed="rId10" cstate="print"/>
          <a:srcRect/>
          <a:stretch>
            <a:fillRect/>
          </a:stretch>
        </p:blipFill>
        <p:spPr>
          <a:xfrm>
            <a:off x="1515110" y="475615"/>
            <a:ext cx="792480" cy="792480"/>
          </a:xfrm>
          <a:prstGeom prst="rect">
            <a:avLst/>
          </a:prstGeom>
        </p:spPr>
      </p:pic>
      <p:pic>
        <p:nvPicPr>
          <p:cNvPr id="4" name="图片 3" descr="单页模板_64"/>
          <p:cNvPicPr>
            <a:picLocks noChangeAspect="1"/>
          </p:cNvPicPr>
          <p:nvPr userDrawn="1"/>
        </p:nvPicPr>
        <p:blipFill>
          <a:blip r:embed="rId11" cstate="print"/>
          <a:stretch>
            <a:fillRect/>
          </a:stretch>
        </p:blipFill>
        <p:spPr>
          <a:xfrm>
            <a:off x="7009130" y="2569210"/>
            <a:ext cx="678815" cy="678815"/>
          </a:xfrm>
          <a:prstGeom prst="rect">
            <a:avLst/>
          </a:prstGeom>
        </p:spPr>
      </p:pic>
      <p:sp>
        <p:nvSpPr>
          <p:cNvPr id="7" name="文本框 6"/>
          <p:cNvSpPr txBox="1"/>
          <p:nvPr userDrawn="1"/>
        </p:nvSpPr>
        <p:spPr>
          <a:xfrm>
            <a:off x="6800215" y="3421380"/>
            <a:ext cx="1464945" cy="105410"/>
          </a:xfrm>
          <a:prstGeom prst="rect">
            <a:avLst/>
          </a:prstGeom>
        </p:spPr>
        <p:txBody>
          <a:bodyPr vert="horz" wrap="square" lIns="91434" tIns="45716" rIns="91434" bIns="45716" rtlCol="0" anchor="ctr">
            <a:spAutoFit/>
          </a:bodyPr>
          <a:lstStyle/>
          <a:p>
            <a:r>
              <a:rPr lang="zh-CN" altLang="en-US" sz="100" dirty="0">
                <a:latin typeface="+mn-lt"/>
                <a:ea typeface="+mn-ea"/>
                <a:cs typeface="+mn-ea"/>
                <a:sym typeface="+mn-lt"/>
              </a:rPr>
              <a:t>单页模板</a:t>
            </a:r>
          </a:p>
        </p:txBody>
      </p:sp>
      <p:pic>
        <p:nvPicPr>
          <p:cNvPr id="8" name="图片 7" descr="简易模板_64"/>
          <p:cNvPicPr>
            <a:picLocks noChangeAspect="1"/>
          </p:cNvPicPr>
          <p:nvPr userDrawn="1"/>
        </p:nvPicPr>
        <p:blipFill>
          <a:blip r:embed="rId12" cstate="print"/>
          <a:stretch>
            <a:fillRect/>
          </a:stretch>
        </p:blipFill>
        <p:spPr>
          <a:xfrm>
            <a:off x="9161780" y="4020185"/>
            <a:ext cx="761365" cy="76136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内容">
    <p:bg>
      <p:bgPr>
        <a:solidFill>
          <a:schemeClr val="bg1"/>
        </a:solidFill>
        <a:effectLst/>
      </p:bgPr>
    </p:bg>
    <p:spTree>
      <p:nvGrpSpPr>
        <p:cNvPr id="1" name=""/>
        <p:cNvGrpSpPr/>
        <p:nvPr/>
      </p:nvGrpSpPr>
      <p:grpSpPr>
        <a:xfrm>
          <a:off x="0" y="0"/>
          <a:ext cx="0" cy="0"/>
          <a:chOff x="0" y="0"/>
          <a:chExt cx="0" cy="0"/>
        </a:xfrm>
      </p:grpSpPr>
      <p:sp>
        <p:nvSpPr>
          <p:cNvPr id="11" name="文本占位符 9"/>
          <p:cNvSpPr>
            <a:spLocks noGrp="1"/>
          </p:cNvSpPr>
          <p:nvPr>
            <p:ph type="body" sz="quarter" idx="10" hasCustomPrompt="1"/>
          </p:nvPr>
        </p:nvSpPr>
        <p:spPr>
          <a:xfrm>
            <a:off x="679561" y="499684"/>
            <a:ext cx="3057247" cy="480131"/>
          </a:xfrm>
          <a:prstGeom prst="rect">
            <a:avLst/>
          </a:prstGeom>
        </p:spPr>
        <p:txBody>
          <a:bodyPr wrap="none">
            <a:spAutoFit/>
          </a:bodyPr>
          <a:lstStyle>
            <a:lvl1pPr marL="0" indent="0" algn="l">
              <a:buFont typeface="Arial" panose="020B0604020202020204" pitchFamily="34" charset="0"/>
              <a:buNone/>
              <a:defRPr sz="2800" b="1">
                <a:solidFill>
                  <a:schemeClr val="tx1">
                    <a:lumMod val="75000"/>
                    <a:lumOff val="25000"/>
                  </a:schemeClr>
                </a:solidFill>
              </a:defRPr>
            </a:lvl1pPr>
          </a:lstStyle>
          <a:p>
            <a:pPr lvl="0"/>
            <a:r>
              <a:rPr lang="zh-CN" altLang="en-US" dirty="0"/>
              <a:t>单击此处输入标题</a:t>
            </a:r>
          </a:p>
        </p:txBody>
      </p:sp>
      <p:grpSp>
        <p:nvGrpSpPr>
          <p:cNvPr id="13" name="组合 12"/>
          <p:cNvGrpSpPr/>
          <p:nvPr userDrawn="1"/>
        </p:nvGrpSpPr>
        <p:grpSpPr>
          <a:xfrm>
            <a:off x="-284946" y="541362"/>
            <a:ext cx="964507" cy="396774"/>
            <a:chOff x="3457229" y="2929330"/>
            <a:chExt cx="964507" cy="396774"/>
          </a:xfrm>
        </p:grpSpPr>
        <p:grpSp>
          <p:nvGrpSpPr>
            <p:cNvPr id="2" name="组合 1"/>
            <p:cNvGrpSpPr/>
            <p:nvPr userDrawn="1"/>
          </p:nvGrpSpPr>
          <p:grpSpPr>
            <a:xfrm>
              <a:off x="3457229" y="2929330"/>
              <a:ext cx="860128" cy="396774"/>
              <a:chOff x="3290859" y="1797079"/>
              <a:chExt cx="3314629" cy="1529025"/>
            </a:xfrm>
          </p:grpSpPr>
          <p:sp>
            <p:nvSpPr>
              <p:cNvPr id="9" name="矩形: 圆角 8"/>
              <p:cNvSpPr/>
              <p:nvPr userDrawn="1"/>
            </p:nvSpPr>
            <p:spPr>
              <a:xfrm>
                <a:off x="3515531" y="1797079"/>
                <a:ext cx="3089957" cy="402241"/>
              </a:xfrm>
              <a:prstGeom prst="roundRect">
                <a:avLst>
                  <a:gd name="adj" fmla="val 50000"/>
                </a:avLst>
              </a:prstGeom>
              <a:solidFill>
                <a:srgbClr val="60AF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矩形: 圆角 9"/>
              <p:cNvSpPr/>
              <p:nvPr userDrawn="1"/>
            </p:nvSpPr>
            <p:spPr>
              <a:xfrm>
                <a:off x="3290859" y="2360470"/>
                <a:ext cx="3089958" cy="402239"/>
              </a:xfrm>
              <a:prstGeom prst="roundRect">
                <a:avLst>
                  <a:gd name="adj" fmla="val 5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矩形: 圆角 11"/>
              <p:cNvSpPr/>
              <p:nvPr userDrawn="1"/>
            </p:nvSpPr>
            <p:spPr>
              <a:xfrm>
                <a:off x="3515530" y="2923863"/>
                <a:ext cx="3089957" cy="40224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7" name="椭圆 6"/>
            <p:cNvSpPr/>
            <p:nvPr userDrawn="1"/>
          </p:nvSpPr>
          <p:spPr>
            <a:xfrm>
              <a:off x="4317357" y="3075526"/>
              <a:ext cx="104379" cy="1043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userDrawn="1">
  <p:cSld name="仅标题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dirty="0"/>
              <a:t>Click to edit Master title style</a:t>
            </a:r>
            <a:endParaRPr lang="en-US" dirty="0"/>
          </a:p>
        </p:txBody>
      </p:sp>
      <p:sp>
        <p:nvSpPr>
          <p:cNvPr id="3" name="Date Placeholder 2"/>
          <p:cNvSpPr>
            <a:spLocks noGrp="1"/>
          </p:cNvSpPr>
          <p:nvPr>
            <p:ph type="dt" sz="half" idx="10"/>
          </p:nvPr>
        </p:nvSpPr>
        <p:spPr/>
        <p:txBody>
          <a:bodyPr/>
          <a:lstStyle/>
          <a:p>
            <a:fld id="{6489D9C7-5DC6-4263-87FF-7C99F6FB63C3}" type="datetime1">
              <a:rPr lang="zh-CN" altLang="en-US" smtClean="0"/>
              <a:pPr/>
              <a:t>2024-11-13</a:t>
            </a:fld>
            <a:endParaRPr lang="zh-CN" altLang="en-US"/>
          </a:p>
        </p:txBody>
      </p:sp>
      <p:sp>
        <p:nvSpPr>
          <p:cNvPr id="4" name="Footer Placeholder 3"/>
          <p:cNvSpPr>
            <a:spLocks noGrp="1"/>
          </p:cNvSpPr>
          <p:nvPr>
            <p:ph type="ftr" sz="quarter" idx="11"/>
          </p:nvPr>
        </p:nvSpPr>
        <p:spPr/>
        <p:txBody>
          <a:bodyPr/>
          <a:lstStyle/>
          <a:p>
            <a:r>
              <a:rPr lang="en-US" altLang="zh-CN"/>
              <a:t>www.islide.cc</a:t>
            </a:r>
            <a:endParaRPr lang="zh-CN" altLang="en-US" dirty="0"/>
          </a:p>
        </p:txBody>
      </p:sp>
      <p:sp>
        <p:nvSpPr>
          <p:cNvPr id="5" name="Slide Number Placeholder 4"/>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2024-11-13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2024-11-13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9A71CC5-0162-8F4D-90F6-5954BFA11CA4}" type="datetimeFigureOut">
              <a:rPr kumimoji="1" lang="zh-CN" altLang="en-US" smtClean="0"/>
              <a:pPr/>
              <a:t>2024-11-13</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86CB4B4D-7CA3-9044-876B-883B54F8677D}" type="slidenum">
              <a:rPr lang="en-US" altLang="zh-CN"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2024-11-13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2024-11-13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pPr/>
              <a:t>2024-11-13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2024-11-13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pPr/>
              <a:t>2024-11-13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2024-11-13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2024-11-13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2024-11-13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标题_03">
    <p:spTree>
      <p:nvGrpSpPr>
        <p:cNvPr id="1" name=""/>
        <p:cNvGrpSpPr/>
        <p:nvPr/>
      </p:nvGrpSpPr>
      <p:grpSpPr>
        <a:xfrm>
          <a:off x="0" y="0"/>
          <a:ext cx="0" cy="0"/>
          <a:chOff x="0" y="0"/>
          <a:chExt cx="0" cy="0"/>
        </a:xfrm>
      </p:grpSpPr>
      <p:sp>
        <p:nvSpPr>
          <p:cNvPr id="7" name="图片占位符 11"/>
          <p:cNvSpPr>
            <a:spLocks noGrp="1"/>
          </p:cNvSpPr>
          <p:nvPr>
            <p:ph type="pic" sz="quarter" idx="10" hasCustomPrompt="1"/>
          </p:nvPr>
        </p:nvSpPr>
        <p:spPr>
          <a:xfrm>
            <a:off x="-2" y="0"/>
            <a:ext cx="12192001" cy="6858000"/>
          </a:xfrm>
        </p:spPr>
        <p:txBody>
          <a:bodyPr rtlCol="0" anchor="ctr" anchorCtr="1">
            <a:normAutofit/>
          </a:bodyPr>
          <a:lstStyle>
            <a:lvl1pPr marL="0" indent="0">
              <a:buNone/>
              <a:defRPr sz="2400">
                <a:solidFill>
                  <a:schemeClr val="bg1"/>
                </a:solidFill>
              </a:defRPr>
            </a:lvl1pPr>
          </a:lstStyle>
          <a:p>
            <a:pPr rtl="0"/>
            <a:r>
              <a:rPr lang="zh-CN" altLang="en-US" noProof="0"/>
              <a:t>插入图像</a:t>
            </a:r>
          </a:p>
        </p:txBody>
      </p:sp>
      <p:sp>
        <p:nvSpPr>
          <p:cNvPr id="2" name="标题 1"/>
          <p:cNvSpPr>
            <a:spLocks noGrp="1"/>
          </p:cNvSpPr>
          <p:nvPr>
            <p:ph type="ctrTitle" hasCustomPrompt="1"/>
          </p:nvPr>
        </p:nvSpPr>
        <p:spPr>
          <a:xfrm>
            <a:off x="316020" y="2404234"/>
            <a:ext cx="5330038" cy="1746504"/>
          </a:xfrm>
        </p:spPr>
        <p:txBody>
          <a:bodyPr vert="horz" lIns="0" tIns="45720" rIns="0" bIns="45720" rtlCol="0" anchor="b" anchorCtr="1">
            <a:noAutofit/>
          </a:bodyPr>
          <a:lstStyle>
            <a:lvl1pPr>
              <a:defRPr lang="en-GB" dirty="0">
                <a:solidFill>
                  <a:schemeClr val="bg1"/>
                </a:solidFill>
              </a:defRPr>
            </a:lvl1pPr>
          </a:lstStyle>
          <a:p>
            <a:pPr marL="0" lvl="0" rtl="0"/>
            <a:r>
              <a:rPr lang="zh-CN" altLang="en-US" noProof="0"/>
              <a:t>标题</a:t>
            </a:r>
          </a:p>
        </p:txBody>
      </p:sp>
      <p:sp>
        <p:nvSpPr>
          <p:cNvPr id="3" name="副标题 2"/>
          <p:cNvSpPr>
            <a:spLocks noGrp="1"/>
          </p:cNvSpPr>
          <p:nvPr>
            <p:ph type="subTitle" idx="1" hasCustomPrompt="1"/>
          </p:nvPr>
        </p:nvSpPr>
        <p:spPr>
          <a:xfrm>
            <a:off x="453180" y="4553291"/>
            <a:ext cx="5049510" cy="521208"/>
          </a:xfrm>
        </p:spPr>
        <p:txBody>
          <a:bodyPr vert="horz" lIns="0" tIns="0" rIns="0" bIns="0" rtlCol="0" anchor="t" anchorCtr="1">
            <a:noAutofit/>
          </a:bodyPr>
          <a:lstStyle>
            <a:lvl1pPr marL="0" indent="0">
              <a:lnSpc>
                <a:spcPct val="100000"/>
              </a:lnSpc>
              <a:spcBef>
                <a:spcPts val="0"/>
              </a:spcBef>
              <a:buNone/>
              <a:defRPr lang="en-GB" sz="2000" dirty="0">
                <a:solidFill>
                  <a:schemeClr val="bg1"/>
                </a:solidFill>
              </a:defRPr>
            </a:lvl1pPr>
          </a:lstStyle>
          <a:p>
            <a:pPr lvl="0" rtl="0"/>
            <a:r>
              <a:rPr lang="zh-CN" altLang="en-US" noProof="0"/>
              <a:t>副标题</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包含图像的节标题">
    <p:spTree>
      <p:nvGrpSpPr>
        <p:cNvPr id="1" name=""/>
        <p:cNvGrpSpPr/>
        <p:nvPr/>
      </p:nvGrpSpPr>
      <p:grpSpPr>
        <a:xfrm>
          <a:off x="0" y="0"/>
          <a:ext cx="0" cy="0"/>
          <a:chOff x="0" y="0"/>
          <a:chExt cx="0" cy="0"/>
        </a:xfrm>
      </p:grpSpPr>
      <p:sp>
        <p:nvSpPr>
          <p:cNvPr id="7" name="图片占位符 11"/>
          <p:cNvSpPr>
            <a:spLocks noGrp="1"/>
          </p:cNvSpPr>
          <p:nvPr>
            <p:ph type="pic" sz="quarter" idx="10" hasCustomPrompt="1"/>
          </p:nvPr>
        </p:nvSpPr>
        <p:spPr>
          <a:xfrm>
            <a:off x="-2" y="0"/>
            <a:ext cx="12192001" cy="6858000"/>
          </a:xfrm>
        </p:spPr>
        <p:txBody>
          <a:bodyPr rtlCol="0" anchor="ctr" anchorCtr="1">
            <a:normAutofit/>
          </a:bodyPr>
          <a:lstStyle>
            <a:lvl1pPr marL="0" indent="0">
              <a:buNone/>
              <a:defRPr sz="2400">
                <a:solidFill>
                  <a:schemeClr val="tx1"/>
                </a:solidFill>
              </a:defRPr>
            </a:lvl1pPr>
          </a:lstStyle>
          <a:p>
            <a:pPr rtl="0"/>
            <a:r>
              <a:rPr lang="zh-CN" altLang="en-US" noProof="0"/>
              <a:t>插入图像</a:t>
            </a:r>
          </a:p>
        </p:txBody>
      </p:sp>
      <p:sp>
        <p:nvSpPr>
          <p:cNvPr id="2" name="标题 1"/>
          <p:cNvSpPr>
            <a:spLocks noGrp="1"/>
          </p:cNvSpPr>
          <p:nvPr>
            <p:ph type="title"/>
          </p:nvPr>
        </p:nvSpPr>
        <p:spPr>
          <a:xfrm>
            <a:off x="4590288" y="2313432"/>
            <a:ext cx="6592824" cy="2852737"/>
          </a:xfrm>
        </p:spPr>
        <p:txBody>
          <a:bodyPr vert="horz" lIns="91440" tIns="45720" rIns="91440" bIns="45720" rtlCol="0" anchor="b">
            <a:noAutofit/>
          </a:bodyPr>
          <a:lstStyle>
            <a:lvl1pPr>
              <a:defRPr lang="en-GB" sz="6000" dirty="0">
                <a:solidFill>
                  <a:schemeClr val="bg1"/>
                </a:solidFill>
              </a:defRPr>
            </a:lvl1pPr>
          </a:lstStyle>
          <a:p>
            <a:pPr lvl="0" rtl="0"/>
            <a:r>
              <a:rPr lang="zh-CN" altLang="en-US" noProof="0"/>
              <a:t>单击此处编辑母版标题样式</a:t>
            </a:r>
          </a:p>
        </p:txBody>
      </p:sp>
      <p:sp>
        <p:nvSpPr>
          <p:cNvPr id="3" name="文本占位符 2"/>
          <p:cNvSpPr>
            <a:spLocks noGrp="1"/>
          </p:cNvSpPr>
          <p:nvPr>
            <p:ph type="body" idx="1" hasCustomPrompt="1"/>
          </p:nvPr>
        </p:nvSpPr>
        <p:spPr>
          <a:xfrm>
            <a:off x="4590288" y="5193792"/>
            <a:ext cx="6592824" cy="978408"/>
          </a:xfrm>
        </p:spPr>
        <p:txBody>
          <a:bodyPr vert="horz" lIns="91440" tIns="45720" rIns="91440" bIns="45720" rtlCol="0">
            <a:noAutofit/>
          </a:bodyPr>
          <a:lstStyle>
            <a:lvl1pPr marL="0" indent="0">
              <a:buNone/>
              <a:defRPr lang="en-US" sz="1600">
                <a:solidFill>
                  <a:schemeClr val="bg1"/>
                </a:solidFill>
              </a:defRPr>
            </a:lvl1pPr>
          </a:lstStyle>
          <a:p>
            <a:pPr marL="228600" lvl="0" indent="-228600" rtl="0"/>
            <a:r>
              <a:rPr lang="zh-CN" altLang="en-US" noProof="0"/>
              <a:t>编辑母版文本样式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F72E1E-810C-41F5-AB17-2588F1A367AC}" type="datetimeFigureOut">
              <a:rPr lang="zh-CN" altLang="en-US" smtClean="0"/>
              <a:pPr/>
              <a:t>2024-11-13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A9B1F2A-833E-4305-A995-DA460439095D}"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标题_02">
    <p:spTree>
      <p:nvGrpSpPr>
        <p:cNvPr id="1" name=""/>
        <p:cNvGrpSpPr/>
        <p:nvPr/>
      </p:nvGrpSpPr>
      <p:grpSpPr>
        <a:xfrm>
          <a:off x="0" y="0"/>
          <a:ext cx="0" cy="0"/>
          <a:chOff x="0" y="0"/>
          <a:chExt cx="0" cy="0"/>
        </a:xfrm>
      </p:grpSpPr>
      <p:sp>
        <p:nvSpPr>
          <p:cNvPr id="10" name="任意多边形：形状 9"/>
          <p:cNvSpPr/>
          <p:nvPr userDrawn="1"/>
        </p:nvSpPr>
        <p:spPr>
          <a:xfrm>
            <a:off x="5512953"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12" name="图片占位符 11"/>
          <p:cNvSpPr>
            <a:spLocks noGrp="1"/>
          </p:cNvSpPr>
          <p:nvPr>
            <p:ph type="pic" sz="quarter" idx="10" hasCustomPrompt="1"/>
          </p:nvPr>
        </p:nvSpPr>
        <p:spPr>
          <a:xfrm>
            <a:off x="-1" y="0"/>
            <a:ext cx="5504688" cy="6858000"/>
          </a:xfrm>
        </p:spPr>
        <p:txBody>
          <a:bodyPr rtlCol="0" anchor="ctr" anchorCtr="1">
            <a:normAutofit/>
          </a:bodyPr>
          <a:lstStyle>
            <a:lvl1pPr marL="0" indent="0">
              <a:buNone/>
              <a:defRPr sz="2400">
                <a:solidFill>
                  <a:schemeClr val="bg1"/>
                </a:solidFill>
                <a:latin typeface="Microsoft YaHei UI" panose="020B0503020204020204" pitchFamily="34" charset="-122"/>
                <a:ea typeface="Microsoft YaHei UI" panose="020B0503020204020204" pitchFamily="34" charset="-122"/>
              </a:defRPr>
            </a:lvl1pPr>
          </a:lstStyle>
          <a:p>
            <a:pPr rtl="0"/>
            <a:r>
              <a:rPr lang="zh-CN" altLang="en-US" noProof="0"/>
              <a:t>插入图像</a:t>
            </a:r>
          </a:p>
        </p:txBody>
      </p:sp>
      <p:sp>
        <p:nvSpPr>
          <p:cNvPr id="2" name="标题 1"/>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atin typeface="Microsoft YaHei UI" panose="020B0503020204020204" pitchFamily="34" charset="-122"/>
                <a:ea typeface="Microsoft YaHei UI" panose="020B0503020204020204" pitchFamily="34" charset="-122"/>
              </a:defRPr>
            </a:lvl1pPr>
          </a:lstStyle>
          <a:p>
            <a:pPr marL="0" lvl="0" algn="ctr" rtl="0"/>
            <a:r>
              <a:rPr lang="zh-CN" altLang="en-US" noProof="0"/>
              <a:t>标题</a:t>
            </a:r>
          </a:p>
        </p:txBody>
      </p:sp>
      <p:sp>
        <p:nvSpPr>
          <p:cNvPr id="3" name="副标题 2"/>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latin typeface="Microsoft YaHei UI" panose="020B0503020204020204" pitchFamily="34" charset="-122"/>
                <a:ea typeface="Microsoft YaHei UI" panose="020B0503020204020204" pitchFamily="34" charset="-122"/>
              </a:defRPr>
            </a:lvl1pPr>
          </a:lstStyle>
          <a:p>
            <a:pPr lvl="0" rtl="0"/>
            <a:r>
              <a:rPr lang="zh-CN" altLang="en-US" noProof="0"/>
              <a:t>副标题</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11/13/2024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封面">
    <p:spTree>
      <p:nvGrpSpPr>
        <p:cNvPr id="1" name=""/>
        <p:cNvGrpSpPr/>
        <p:nvPr/>
      </p:nvGrpSpPr>
      <p:grpSpPr>
        <a:xfrm>
          <a:off x="0" y="0"/>
          <a:ext cx="0" cy="0"/>
          <a:chOff x="0" y="0"/>
          <a:chExt cx="0" cy="0"/>
        </a:xfrm>
      </p:grpSpPr>
      <p:sp>
        <p:nvSpPr>
          <p:cNvPr id="26" name="矩形: 圆角 25"/>
          <p:cNvSpPr/>
          <p:nvPr userDrawn="1"/>
        </p:nvSpPr>
        <p:spPr>
          <a:xfrm rot="19596004">
            <a:off x="9666995" y="-490817"/>
            <a:ext cx="3089957" cy="402241"/>
          </a:xfrm>
          <a:prstGeom prst="roundRect">
            <a:avLst>
              <a:gd name="adj" fmla="val 50000"/>
            </a:avLst>
          </a:prstGeom>
          <a:solidFill>
            <a:srgbClr val="60AF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71" name="文本占位符 9"/>
          <p:cNvSpPr>
            <a:spLocks noGrp="1"/>
          </p:cNvSpPr>
          <p:nvPr>
            <p:ph type="body" sz="quarter" idx="10" hasCustomPrompt="1"/>
          </p:nvPr>
        </p:nvSpPr>
        <p:spPr>
          <a:xfrm>
            <a:off x="6239690" y="1751224"/>
            <a:ext cx="4185761" cy="1089529"/>
          </a:xfrm>
          <a:prstGeom prst="rect">
            <a:avLst/>
          </a:prstGeom>
          <a:noFill/>
        </p:spPr>
        <p:txBody>
          <a:bodyPr wrap="square" rtlCol="0">
            <a:noAutofit/>
          </a:bodyPr>
          <a:lstStyle>
            <a:lvl1pPr marL="0" indent="0" algn="l">
              <a:buFont typeface="Arial" panose="020B0604020202020204" pitchFamily="34" charset="0"/>
              <a:buNone/>
              <a:defRPr lang="zh-CN" altLang="en-US" sz="7200" b="1" i="0" spc="600" dirty="0">
                <a:solidFill>
                  <a:schemeClr val="accent1"/>
                </a:solidFill>
              </a:defRPr>
            </a:lvl1pPr>
          </a:lstStyle>
          <a:p>
            <a:pPr marL="0" lvl="0" algn="ctr" defTabSz="914400"/>
            <a:r>
              <a:rPr lang="zh-CN" altLang="en-US" dirty="0"/>
              <a:t>个人</a:t>
            </a:r>
            <a:endParaRPr lang="en-US" altLang="zh-CN" dirty="0"/>
          </a:p>
          <a:p>
            <a:pPr marL="0" lvl="0" algn="ctr" defTabSz="914400"/>
            <a:r>
              <a:rPr lang="zh-CN" altLang="en-US" dirty="0"/>
              <a:t>输入标题</a:t>
            </a:r>
          </a:p>
        </p:txBody>
      </p:sp>
      <p:sp>
        <p:nvSpPr>
          <p:cNvPr id="74" name="文本占位符 9"/>
          <p:cNvSpPr>
            <a:spLocks noGrp="1"/>
          </p:cNvSpPr>
          <p:nvPr>
            <p:ph type="body" sz="quarter" idx="12" hasCustomPrompt="1"/>
          </p:nvPr>
        </p:nvSpPr>
        <p:spPr>
          <a:xfrm>
            <a:off x="6239690" y="3734516"/>
            <a:ext cx="2031325" cy="341632"/>
          </a:xfrm>
          <a:prstGeom prst="rect">
            <a:avLst/>
          </a:prstGeom>
        </p:spPr>
        <p:txBody>
          <a:bodyPr wrap="square">
            <a:noAutofit/>
          </a:bodyPr>
          <a:lstStyle>
            <a:lvl1pPr marL="0" indent="0" algn="l">
              <a:buFont typeface="Arial" panose="020B0604020202020204" pitchFamily="34" charset="0"/>
              <a:buNone/>
              <a:defRPr lang="zh-CN" altLang="en-US" sz="1800" dirty="0">
                <a:solidFill>
                  <a:schemeClr val="bg1">
                    <a:lumMod val="75000"/>
                  </a:schemeClr>
                </a:solidFill>
              </a:defRPr>
            </a:lvl1pPr>
          </a:lstStyle>
          <a:p>
            <a:pPr marL="0" lvl="0" defTabSz="914400"/>
            <a:r>
              <a:rPr lang="zh-CN" altLang="en-US" dirty="0"/>
              <a:t>单击此处输入标题</a:t>
            </a:r>
          </a:p>
        </p:txBody>
      </p:sp>
      <p:sp>
        <p:nvSpPr>
          <p:cNvPr id="30" name="文本占位符 9"/>
          <p:cNvSpPr>
            <a:spLocks noGrp="1"/>
          </p:cNvSpPr>
          <p:nvPr>
            <p:ph type="body" sz="quarter" idx="13" hasCustomPrompt="1"/>
          </p:nvPr>
        </p:nvSpPr>
        <p:spPr>
          <a:xfrm>
            <a:off x="6239690" y="4969912"/>
            <a:ext cx="1244893" cy="341632"/>
          </a:xfrm>
          <a:prstGeom prst="rect">
            <a:avLst/>
          </a:prstGeom>
        </p:spPr>
        <p:txBody>
          <a:bodyPr wrap="square">
            <a:noAutofit/>
          </a:bodyPr>
          <a:lstStyle>
            <a:lvl1pPr marL="0" indent="0" algn="l">
              <a:buFont typeface="Arial" panose="020B0604020202020204" pitchFamily="34" charset="0"/>
              <a:buNone/>
              <a:defRPr lang="zh-CN" altLang="en-US" sz="1800" dirty="0">
                <a:solidFill>
                  <a:schemeClr val="tx1">
                    <a:lumMod val="75000"/>
                    <a:lumOff val="25000"/>
                  </a:schemeClr>
                </a:solidFill>
              </a:defRPr>
            </a:lvl1pPr>
          </a:lstStyle>
          <a:p>
            <a:pPr marL="0" lvl="0" defTabSz="914400"/>
            <a:r>
              <a:rPr lang="en-US" altLang="zh-CN" dirty="0"/>
              <a:t>Office</a:t>
            </a:r>
            <a:r>
              <a:rPr lang="zh-CN" altLang="en-US" dirty="0"/>
              <a:t>助手</a:t>
            </a:r>
          </a:p>
        </p:txBody>
      </p:sp>
      <p:pic>
        <p:nvPicPr>
          <p:cNvPr id="31" name="图形 30"/>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497325" y="1397147"/>
            <a:ext cx="4526364" cy="4098194"/>
          </a:xfrm>
          <a:prstGeom prst="rect">
            <a:avLst/>
          </a:prstGeom>
        </p:spPr>
      </p:pic>
      <p:sp>
        <p:nvSpPr>
          <p:cNvPr id="25" name="椭圆 24"/>
          <p:cNvSpPr/>
          <p:nvPr userDrawn="1"/>
        </p:nvSpPr>
        <p:spPr>
          <a:xfrm>
            <a:off x="-555586" y="-416689"/>
            <a:ext cx="1551008" cy="15510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77" name="椭圆 76"/>
          <p:cNvSpPr/>
          <p:nvPr userDrawn="1"/>
        </p:nvSpPr>
        <p:spPr>
          <a:xfrm>
            <a:off x="9892462" y="4812940"/>
            <a:ext cx="2801072" cy="2801072"/>
          </a:xfrm>
          <a:prstGeom prst="ellipse">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78" name="矩形: 圆角 77"/>
          <p:cNvSpPr/>
          <p:nvPr userDrawn="1"/>
        </p:nvSpPr>
        <p:spPr>
          <a:xfrm rot="19596004">
            <a:off x="9821362" y="72575"/>
            <a:ext cx="3089957" cy="402241"/>
          </a:xfrm>
          <a:prstGeom prst="roundRect">
            <a:avLst>
              <a:gd name="adj" fmla="val 5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79" name="矩形: 圆角 78"/>
          <p:cNvSpPr/>
          <p:nvPr userDrawn="1"/>
        </p:nvSpPr>
        <p:spPr>
          <a:xfrm rot="19596004">
            <a:off x="10621609" y="367874"/>
            <a:ext cx="3089957" cy="40224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80" name="椭圆 79"/>
          <p:cNvSpPr/>
          <p:nvPr userDrawn="1"/>
        </p:nvSpPr>
        <p:spPr>
          <a:xfrm>
            <a:off x="4691537" y="6111199"/>
            <a:ext cx="204554" cy="2045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81" name="椭圆 80"/>
          <p:cNvSpPr/>
          <p:nvPr userDrawn="1"/>
        </p:nvSpPr>
        <p:spPr>
          <a:xfrm>
            <a:off x="490771" y="2364070"/>
            <a:ext cx="204554" cy="204554"/>
          </a:xfrm>
          <a:prstGeom prst="ellipse">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82" name="椭圆 81"/>
          <p:cNvSpPr/>
          <p:nvPr userDrawn="1"/>
        </p:nvSpPr>
        <p:spPr>
          <a:xfrm>
            <a:off x="5917335" y="466717"/>
            <a:ext cx="204554" cy="204554"/>
          </a:xfrm>
          <a:prstGeom prst="ellips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83" name="椭圆 82"/>
          <p:cNvSpPr/>
          <p:nvPr userDrawn="1"/>
        </p:nvSpPr>
        <p:spPr>
          <a:xfrm>
            <a:off x="8544789" y="5108165"/>
            <a:ext cx="100443" cy="100443"/>
          </a:xfrm>
          <a:prstGeom prst="ellipse">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28" name="任意多边形: 形状 27"/>
          <p:cNvSpPr/>
          <p:nvPr userDrawn="1"/>
        </p:nvSpPr>
        <p:spPr>
          <a:xfrm>
            <a:off x="6296262" y="5364155"/>
            <a:ext cx="1131747" cy="66361"/>
          </a:xfrm>
          <a:custGeom>
            <a:avLst/>
            <a:gdLst>
              <a:gd name="connsiteX0" fmla="*/ 0 w 1030147"/>
              <a:gd name="connsiteY0" fmla="*/ 0 h 127321"/>
              <a:gd name="connsiteX1" fmla="*/ 474562 w 1030147"/>
              <a:gd name="connsiteY1" fmla="*/ 0 h 127321"/>
              <a:gd name="connsiteX2" fmla="*/ 393539 w 1030147"/>
              <a:gd name="connsiteY2" fmla="*/ 127321 h 127321"/>
              <a:gd name="connsiteX3" fmla="*/ 590309 w 1030147"/>
              <a:gd name="connsiteY3" fmla="*/ 11574 h 127321"/>
              <a:gd name="connsiteX4" fmla="*/ 1030147 w 1030147"/>
              <a:gd name="connsiteY4" fmla="*/ 11574 h 127321"/>
              <a:gd name="connsiteX0-1" fmla="*/ 0 w 1131747"/>
              <a:gd name="connsiteY0-2" fmla="*/ 0 h 127321"/>
              <a:gd name="connsiteX1-3" fmla="*/ 474562 w 1131747"/>
              <a:gd name="connsiteY1-4" fmla="*/ 0 h 127321"/>
              <a:gd name="connsiteX2-5" fmla="*/ 393539 w 1131747"/>
              <a:gd name="connsiteY2-6" fmla="*/ 127321 h 127321"/>
              <a:gd name="connsiteX3-7" fmla="*/ 590309 w 1131747"/>
              <a:gd name="connsiteY3-8" fmla="*/ 11574 h 127321"/>
              <a:gd name="connsiteX4-9" fmla="*/ 1131747 w 1131747"/>
              <a:gd name="connsiteY4-10" fmla="*/ 1414 h 127321"/>
              <a:gd name="connsiteX0-11" fmla="*/ 0 w 1131747"/>
              <a:gd name="connsiteY0-12" fmla="*/ 1126 h 128447"/>
              <a:gd name="connsiteX1-13" fmla="*/ 474562 w 1131747"/>
              <a:gd name="connsiteY1-14" fmla="*/ 1126 h 128447"/>
              <a:gd name="connsiteX2-15" fmla="*/ 393539 w 1131747"/>
              <a:gd name="connsiteY2-16" fmla="*/ 128447 h 128447"/>
              <a:gd name="connsiteX3-17" fmla="*/ 590309 w 1131747"/>
              <a:gd name="connsiteY3-18" fmla="*/ 0 h 128447"/>
              <a:gd name="connsiteX4-19" fmla="*/ 1131747 w 1131747"/>
              <a:gd name="connsiteY4-20" fmla="*/ 2540 h 128447"/>
              <a:gd name="connsiteX0-21" fmla="*/ 0 w 1131747"/>
              <a:gd name="connsiteY0-22" fmla="*/ 0 h 127321"/>
              <a:gd name="connsiteX1-23" fmla="*/ 474562 w 1131747"/>
              <a:gd name="connsiteY1-24" fmla="*/ 0 h 127321"/>
              <a:gd name="connsiteX2-25" fmla="*/ 393539 w 1131747"/>
              <a:gd name="connsiteY2-26" fmla="*/ 127321 h 127321"/>
              <a:gd name="connsiteX3-27" fmla="*/ 600469 w 1131747"/>
              <a:gd name="connsiteY3-28" fmla="*/ 6494 h 127321"/>
              <a:gd name="connsiteX4-29" fmla="*/ 1131747 w 1131747"/>
              <a:gd name="connsiteY4-30" fmla="*/ 1414 h 127321"/>
              <a:gd name="connsiteX0-31" fmla="*/ 0 w 1131747"/>
              <a:gd name="connsiteY0-32" fmla="*/ 0 h 89221"/>
              <a:gd name="connsiteX1-33" fmla="*/ 474562 w 1131747"/>
              <a:gd name="connsiteY1-34" fmla="*/ 0 h 89221"/>
              <a:gd name="connsiteX2-35" fmla="*/ 446879 w 1131747"/>
              <a:gd name="connsiteY2-36" fmla="*/ 89221 h 89221"/>
              <a:gd name="connsiteX3-37" fmla="*/ 600469 w 1131747"/>
              <a:gd name="connsiteY3-38" fmla="*/ 6494 h 89221"/>
              <a:gd name="connsiteX4-39" fmla="*/ 1131747 w 1131747"/>
              <a:gd name="connsiteY4-40" fmla="*/ 1414 h 89221"/>
              <a:gd name="connsiteX0-41" fmla="*/ 0 w 1131747"/>
              <a:gd name="connsiteY0-42" fmla="*/ 0 h 66361"/>
              <a:gd name="connsiteX1-43" fmla="*/ 474562 w 1131747"/>
              <a:gd name="connsiteY1-44" fmla="*/ 0 h 66361"/>
              <a:gd name="connsiteX2-45" fmla="*/ 459579 w 1131747"/>
              <a:gd name="connsiteY2-46" fmla="*/ 66361 h 66361"/>
              <a:gd name="connsiteX3-47" fmla="*/ 600469 w 1131747"/>
              <a:gd name="connsiteY3-48" fmla="*/ 6494 h 66361"/>
              <a:gd name="connsiteX4-49" fmla="*/ 1131747 w 1131747"/>
              <a:gd name="connsiteY4-50" fmla="*/ 1414 h 6636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31747" h="66361">
                <a:moveTo>
                  <a:pt x="0" y="0"/>
                </a:moveTo>
                <a:lnTo>
                  <a:pt x="474562" y="0"/>
                </a:lnTo>
                <a:lnTo>
                  <a:pt x="459579" y="66361"/>
                </a:lnTo>
                <a:lnTo>
                  <a:pt x="600469" y="6494"/>
                </a:lnTo>
                <a:lnTo>
                  <a:pt x="1131747" y="1414"/>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目录">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矩形 1"/>
          <p:cNvSpPr/>
          <p:nvPr userDrawn="1"/>
        </p:nvSpPr>
        <p:spPr>
          <a:xfrm rot="5400000">
            <a:off x="5530520" y="-5583504"/>
            <a:ext cx="1130960" cy="12248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1" name="文本框 70"/>
          <p:cNvSpPr txBox="1"/>
          <p:nvPr userDrawn="1"/>
        </p:nvSpPr>
        <p:spPr>
          <a:xfrm>
            <a:off x="5052146" y="1048092"/>
            <a:ext cx="2031325" cy="1390509"/>
          </a:xfrm>
          <a:prstGeom prst="rect">
            <a:avLst/>
          </a:prstGeom>
          <a:noFill/>
        </p:spPr>
        <p:txBody>
          <a:bodyPr wrap="square" rtlCol="0">
            <a:noAutofit/>
          </a:bodyPr>
          <a:lstStyle/>
          <a:p>
            <a:pPr algn="ctr">
              <a:lnSpc>
                <a:spcPct val="130000"/>
              </a:lnSpc>
            </a:pPr>
            <a:r>
              <a:rPr kumimoji="0" lang="zh-CN" altLang="en-US" sz="4800" b="1" i="0" u="none" strike="noStrike" kern="1200" cap="none" spc="0" normalizeH="0" baseline="0" noProof="0" dirty="0">
                <a:ln>
                  <a:noFill/>
                </a:ln>
                <a:solidFill>
                  <a:schemeClr val="accent2"/>
                </a:solidFill>
                <a:effectLst/>
                <a:uLnTx/>
                <a:uFillTx/>
                <a:latin typeface="+mn-lt"/>
                <a:ea typeface="+mn-ea"/>
                <a:cs typeface="+mn-cs"/>
              </a:rPr>
              <a:t>目录</a:t>
            </a:r>
            <a:endParaRPr lang="zh-CN" altLang="en-US" sz="4800" b="1" dirty="0">
              <a:solidFill>
                <a:schemeClr val="accent2"/>
              </a:solidFill>
            </a:endParaRPr>
          </a:p>
        </p:txBody>
      </p:sp>
      <p:sp>
        <p:nvSpPr>
          <p:cNvPr id="73" name="文本占位符 9"/>
          <p:cNvSpPr>
            <a:spLocks noGrp="1"/>
          </p:cNvSpPr>
          <p:nvPr>
            <p:ph type="body" sz="quarter" idx="10" hasCustomPrompt="1"/>
          </p:nvPr>
        </p:nvSpPr>
        <p:spPr>
          <a:xfrm>
            <a:off x="3791441" y="2867206"/>
            <a:ext cx="1620957" cy="480131"/>
          </a:xfrm>
          <a:prstGeom prst="rect">
            <a:avLst/>
          </a:prstGeom>
        </p:spPr>
        <p:txBody>
          <a:bodyPr wrap="square">
            <a:noAutofit/>
          </a:bodyPr>
          <a:lstStyle>
            <a:lvl1pPr marL="0" indent="0">
              <a:buFont typeface="Arial" panose="020B0604020202020204" pitchFamily="34" charset="0"/>
              <a:buNone/>
              <a:defRPr sz="2800" b="1">
                <a:solidFill>
                  <a:schemeClr val="tx1">
                    <a:lumMod val="75000"/>
                    <a:lumOff val="25000"/>
                  </a:schemeClr>
                </a:solidFill>
              </a:defRPr>
            </a:lvl1pPr>
          </a:lstStyle>
          <a:p>
            <a:pPr lvl="0"/>
            <a:r>
              <a:rPr lang="zh-CN" altLang="en-US" dirty="0"/>
              <a:t>输入标题</a:t>
            </a:r>
          </a:p>
        </p:txBody>
      </p:sp>
      <p:sp>
        <p:nvSpPr>
          <p:cNvPr id="74" name="文本占位符 9"/>
          <p:cNvSpPr>
            <a:spLocks noGrp="1"/>
          </p:cNvSpPr>
          <p:nvPr>
            <p:ph type="body" sz="quarter" idx="11" hasCustomPrompt="1"/>
          </p:nvPr>
        </p:nvSpPr>
        <p:spPr>
          <a:xfrm>
            <a:off x="2770686" y="2740020"/>
            <a:ext cx="1127232" cy="1006429"/>
          </a:xfrm>
          <a:prstGeom prst="rect">
            <a:avLst/>
          </a:prstGeom>
        </p:spPr>
        <p:txBody>
          <a:bodyPr wrap="square">
            <a:noAutofit/>
          </a:bodyPr>
          <a:lstStyle>
            <a:lvl1pPr marL="0" indent="0">
              <a:buFont typeface="Arial" panose="020B0604020202020204" pitchFamily="34" charset="0"/>
              <a:buNone/>
              <a:defRPr sz="6600" b="1">
                <a:solidFill>
                  <a:schemeClr val="tx1">
                    <a:lumMod val="75000"/>
                    <a:lumOff val="25000"/>
                  </a:schemeClr>
                </a:solidFill>
              </a:defRPr>
            </a:lvl1pPr>
          </a:lstStyle>
          <a:p>
            <a:pPr lvl="0"/>
            <a:r>
              <a:rPr lang="en-US" altLang="zh-CN" dirty="0"/>
              <a:t>01</a:t>
            </a:r>
            <a:endParaRPr lang="zh-CN" altLang="en-US" dirty="0"/>
          </a:p>
        </p:txBody>
      </p:sp>
      <p:sp>
        <p:nvSpPr>
          <p:cNvPr id="75" name="文本占位符 9"/>
          <p:cNvSpPr>
            <a:spLocks noGrp="1"/>
          </p:cNvSpPr>
          <p:nvPr>
            <p:ph type="body" sz="quarter" idx="12" hasCustomPrompt="1"/>
          </p:nvPr>
        </p:nvSpPr>
        <p:spPr>
          <a:xfrm>
            <a:off x="3791441" y="3280027"/>
            <a:ext cx="1089209" cy="258532"/>
          </a:xfrm>
          <a:prstGeom prst="rect">
            <a:avLst/>
          </a:prstGeom>
        </p:spPr>
        <p:txBody>
          <a:bodyPr wrap="square">
            <a:noAutofit/>
          </a:bodyPr>
          <a:lstStyle>
            <a:lvl1pPr marL="0" indent="0">
              <a:buFont typeface="Arial" panose="020B0604020202020204" pitchFamily="34" charset="0"/>
              <a:buNone/>
              <a:defRPr sz="1200" b="0">
                <a:solidFill>
                  <a:schemeClr val="tx1">
                    <a:lumMod val="75000"/>
                    <a:lumOff val="25000"/>
                  </a:schemeClr>
                </a:solidFill>
              </a:defRPr>
            </a:lvl1pPr>
          </a:lstStyle>
          <a:p>
            <a:pPr lvl="0"/>
            <a:r>
              <a:rPr lang="en-US" altLang="zh-CN" dirty="0"/>
              <a:t>YOUR TITLE</a:t>
            </a:r>
            <a:endParaRPr lang="zh-CN" altLang="en-US" dirty="0"/>
          </a:p>
        </p:txBody>
      </p:sp>
      <p:sp>
        <p:nvSpPr>
          <p:cNvPr id="76" name="文本占位符 9"/>
          <p:cNvSpPr>
            <a:spLocks noGrp="1"/>
          </p:cNvSpPr>
          <p:nvPr>
            <p:ph type="body" sz="quarter" idx="13" hasCustomPrompt="1"/>
          </p:nvPr>
        </p:nvSpPr>
        <p:spPr>
          <a:xfrm>
            <a:off x="7898338" y="2867206"/>
            <a:ext cx="1620957" cy="480131"/>
          </a:xfrm>
          <a:prstGeom prst="rect">
            <a:avLst/>
          </a:prstGeom>
        </p:spPr>
        <p:txBody>
          <a:bodyPr wrap="square">
            <a:noAutofit/>
          </a:bodyPr>
          <a:lstStyle>
            <a:lvl1pPr marL="0" indent="0">
              <a:buFont typeface="Arial" panose="020B0604020202020204" pitchFamily="34" charset="0"/>
              <a:buNone/>
              <a:defRPr sz="2800" b="1">
                <a:solidFill>
                  <a:schemeClr val="tx1">
                    <a:lumMod val="75000"/>
                    <a:lumOff val="25000"/>
                  </a:schemeClr>
                </a:solidFill>
              </a:defRPr>
            </a:lvl1pPr>
          </a:lstStyle>
          <a:p>
            <a:pPr lvl="0"/>
            <a:r>
              <a:rPr lang="zh-CN" altLang="en-US" dirty="0"/>
              <a:t>输入标题</a:t>
            </a:r>
          </a:p>
        </p:txBody>
      </p:sp>
      <p:sp>
        <p:nvSpPr>
          <p:cNvPr id="77" name="文本占位符 9"/>
          <p:cNvSpPr>
            <a:spLocks noGrp="1"/>
          </p:cNvSpPr>
          <p:nvPr>
            <p:ph type="body" sz="quarter" idx="14" hasCustomPrompt="1"/>
          </p:nvPr>
        </p:nvSpPr>
        <p:spPr>
          <a:xfrm>
            <a:off x="6877583" y="2740020"/>
            <a:ext cx="1127232" cy="1006429"/>
          </a:xfrm>
          <a:prstGeom prst="rect">
            <a:avLst/>
          </a:prstGeom>
        </p:spPr>
        <p:txBody>
          <a:bodyPr wrap="square">
            <a:noAutofit/>
          </a:bodyPr>
          <a:lstStyle>
            <a:lvl1pPr marL="0" indent="0">
              <a:buFont typeface="Arial" panose="020B0604020202020204" pitchFamily="34" charset="0"/>
              <a:buNone/>
              <a:defRPr sz="6600" b="1">
                <a:solidFill>
                  <a:schemeClr val="tx1">
                    <a:lumMod val="75000"/>
                    <a:lumOff val="25000"/>
                  </a:schemeClr>
                </a:solidFill>
              </a:defRPr>
            </a:lvl1pPr>
          </a:lstStyle>
          <a:p>
            <a:pPr lvl="0"/>
            <a:r>
              <a:rPr lang="en-US" altLang="zh-CN" dirty="0"/>
              <a:t>02</a:t>
            </a:r>
            <a:endParaRPr lang="zh-CN" altLang="en-US" dirty="0"/>
          </a:p>
        </p:txBody>
      </p:sp>
      <p:sp>
        <p:nvSpPr>
          <p:cNvPr id="78" name="文本占位符 9"/>
          <p:cNvSpPr>
            <a:spLocks noGrp="1"/>
          </p:cNvSpPr>
          <p:nvPr>
            <p:ph type="body" sz="quarter" idx="15" hasCustomPrompt="1"/>
          </p:nvPr>
        </p:nvSpPr>
        <p:spPr>
          <a:xfrm>
            <a:off x="7898338" y="3280027"/>
            <a:ext cx="1089209" cy="258532"/>
          </a:xfrm>
          <a:prstGeom prst="rect">
            <a:avLst/>
          </a:prstGeom>
        </p:spPr>
        <p:txBody>
          <a:bodyPr wrap="square">
            <a:noAutofit/>
          </a:bodyPr>
          <a:lstStyle>
            <a:lvl1pPr marL="0" indent="0">
              <a:buFont typeface="Arial" panose="020B0604020202020204" pitchFamily="34" charset="0"/>
              <a:buNone/>
              <a:defRPr sz="1200" b="0">
                <a:solidFill>
                  <a:schemeClr val="tx1">
                    <a:lumMod val="75000"/>
                    <a:lumOff val="25000"/>
                  </a:schemeClr>
                </a:solidFill>
              </a:defRPr>
            </a:lvl1pPr>
          </a:lstStyle>
          <a:p>
            <a:pPr lvl="0"/>
            <a:r>
              <a:rPr lang="en-US" altLang="zh-CN" dirty="0"/>
              <a:t>YOUR TITLE</a:t>
            </a:r>
            <a:endParaRPr lang="zh-CN" altLang="en-US" dirty="0"/>
          </a:p>
        </p:txBody>
      </p:sp>
      <p:sp>
        <p:nvSpPr>
          <p:cNvPr id="79" name="文本占位符 9"/>
          <p:cNvSpPr>
            <a:spLocks noGrp="1"/>
          </p:cNvSpPr>
          <p:nvPr>
            <p:ph type="body" sz="quarter" idx="16" hasCustomPrompt="1"/>
          </p:nvPr>
        </p:nvSpPr>
        <p:spPr>
          <a:xfrm>
            <a:off x="3791441" y="4398362"/>
            <a:ext cx="1620957" cy="480131"/>
          </a:xfrm>
          <a:prstGeom prst="rect">
            <a:avLst/>
          </a:prstGeom>
        </p:spPr>
        <p:txBody>
          <a:bodyPr wrap="square">
            <a:noAutofit/>
          </a:bodyPr>
          <a:lstStyle>
            <a:lvl1pPr marL="0" indent="0">
              <a:buFont typeface="Arial" panose="020B0604020202020204" pitchFamily="34" charset="0"/>
              <a:buNone/>
              <a:defRPr sz="2800" b="1">
                <a:solidFill>
                  <a:schemeClr val="tx1">
                    <a:lumMod val="75000"/>
                    <a:lumOff val="25000"/>
                  </a:schemeClr>
                </a:solidFill>
              </a:defRPr>
            </a:lvl1pPr>
          </a:lstStyle>
          <a:p>
            <a:pPr lvl="0"/>
            <a:r>
              <a:rPr lang="zh-CN" altLang="en-US" dirty="0"/>
              <a:t>输入标题</a:t>
            </a:r>
          </a:p>
        </p:txBody>
      </p:sp>
      <p:sp>
        <p:nvSpPr>
          <p:cNvPr id="80" name="文本占位符 9"/>
          <p:cNvSpPr>
            <a:spLocks noGrp="1"/>
          </p:cNvSpPr>
          <p:nvPr>
            <p:ph type="body" sz="quarter" idx="17" hasCustomPrompt="1"/>
          </p:nvPr>
        </p:nvSpPr>
        <p:spPr>
          <a:xfrm>
            <a:off x="2770686" y="4271176"/>
            <a:ext cx="1127232" cy="1006429"/>
          </a:xfrm>
          <a:prstGeom prst="rect">
            <a:avLst/>
          </a:prstGeom>
        </p:spPr>
        <p:txBody>
          <a:bodyPr wrap="square">
            <a:noAutofit/>
          </a:bodyPr>
          <a:lstStyle>
            <a:lvl1pPr marL="0" indent="0">
              <a:buFont typeface="Arial" panose="020B0604020202020204" pitchFamily="34" charset="0"/>
              <a:buNone/>
              <a:defRPr sz="6600" b="1">
                <a:solidFill>
                  <a:schemeClr val="tx1">
                    <a:lumMod val="75000"/>
                    <a:lumOff val="25000"/>
                  </a:schemeClr>
                </a:solidFill>
              </a:defRPr>
            </a:lvl1pPr>
          </a:lstStyle>
          <a:p>
            <a:pPr lvl="0"/>
            <a:r>
              <a:rPr lang="en-US" altLang="zh-CN" dirty="0"/>
              <a:t>03</a:t>
            </a:r>
            <a:endParaRPr lang="zh-CN" altLang="en-US" dirty="0"/>
          </a:p>
        </p:txBody>
      </p:sp>
      <p:sp>
        <p:nvSpPr>
          <p:cNvPr id="81" name="文本占位符 9"/>
          <p:cNvSpPr>
            <a:spLocks noGrp="1"/>
          </p:cNvSpPr>
          <p:nvPr>
            <p:ph type="body" sz="quarter" idx="18" hasCustomPrompt="1"/>
          </p:nvPr>
        </p:nvSpPr>
        <p:spPr>
          <a:xfrm>
            <a:off x="3791441" y="4811183"/>
            <a:ext cx="1089209" cy="258532"/>
          </a:xfrm>
          <a:prstGeom prst="rect">
            <a:avLst/>
          </a:prstGeom>
        </p:spPr>
        <p:txBody>
          <a:bodyPr wrap="square">
            <a:noAutofit/>
          </a:bodyPr>
          <a:lstStyle>
            <a:lvl1pPr marL="0" indent="0">
              <a:buFont typeface="Arial" panose="020B0604020202020204" pitchFamily="34" charset="0"/>
              <a:buNone/>
              <a:defRPr sz="1200" b="0">
                <a:solidFill>
                  <a:schemeClr val="tx1">
                    <a:lumMod val="75000"/>
                    <a:lumOff val="25000"/>
                  </a:schemeClr>
                </a:solidFill>
              </a:defRPr>
            </a:lvl1pPr>
          </a:lstStyle>
          <a:p>
            <a:pPr lvl="0"/>
            <a:r>
              <a:rPr lang="en-US" altLang="zh-CN" dirty="0"/>
              <a:t>YOUR TITLE</a:t>
            </a:r>
            <a:endParaRPr lang="zh-CN" altLang="en-US" dirty="0"/>
          </a:p>
        </p:txBody>
      </p:sp>
      <p:sp>
        <p:nvSpPr>
          <p:cNvPr id="82" name="文本占位符 9"/>
          <p:cNvSpPr>
            <a:spLocks noGrp="1"/>
          </p:cNvSpPr>
          <p:nvPr>
            <p:ph type="body" sz="quarter" idx="19" hasCustomPrompt="1"/>
          </p:nvPr>
        </p:nvSpPr>
        <p:spPr>
          <a:xfrm>
            <a:off x="7898338" y="4398362"/>
            <a:ext cx="1620957" cy="480131"/>
          </a:xfrm>
          <a:prstGeom prst="rect">
            <a:avLst/>
          </a:prstGeom>
        </p:spPr>
        <p:txBody>
          <a:bodyPr wrap="square">
            <a:noAutofit/>
          </a:bodyPr>
          <a:lstStyle>
            <a:lvl1pPr marL="0" indent="0">
              <a:buFont typeface="Arial" panose="020B0604020202020204" pitchFamily="34" charset="0"/>
              <a:buNone/>
              <a:defRPr sz="2800" b="1">
                <a:solidFill>
                  <a:schemeClr val="tx1">
                    <a:lumMod val="75000"/>
                    <a:lumOff val="25000"/>
                  </a:schemeClr>
                </a:solidFill>
              </a:defRPr>
            </a:lvl1pPr>
          </a:lstStyle>
          <a:p>
            <a:pPr lvl="0"/>
            <a:r>
              <a:rPr lang="zh-CN" altLang="en-US" dirty="0"/>
              <a:t>输入标题</a:t>
            </a:r>
          </a:p>
        </p:txBody>
      </p:sp>
      <p:sp>
        <p:nvSpPr>
          <p:cNvPr id="83" name="文本占位符 9"/>
          <p:cNvSpPr>
            <a:spLocks noGrp="1"/>
          </p:cNvSpPr>
          <p:nvPr>
            <p:ph type="body" sz="quarter" idx="20" hasCustomPrompt="1"/>
          </p:nvPr>
        </p:nvSpPr>
        <p:spPr>
          <a:xfrm>
            <a:off x="6877583" y="4271176"/>
            <a:ext cx="1127232" cy="1006429"/>
          </a:xfrm>
          <a:prstGeom prst="rect">
            <a:avLst/>
          </a:prstGeom>
        </p:spPr>
        <p:txBody>
          <a:bodyPr wrap="square">
            <a:noAutofit/>
          </a:bodyPr>
          <a:lstStyle>
            <a:lvl1pPr marL="0" indent="0">
              <a:buFont typeface="Arial" panose="020B0604020202020204" pitchFamily="34" charset="0"/>
              <a:buNone/>
              <a:defRPr sz="6600" b="1">
                <a:solidFill>
                  <a:schemeClr val="tx1">
                    <a:lumMod val="75000"/>
                    <a:lumOff val="25000"/>
                  </a:schemeClr>
                </a:solidFill>
              </a:defRPr>
            </a:lvl1pPr>
          </a:lstStyle>
          <a:p>
            <a:pPr lvl="0"/>
            <a:r>
              <a:rPr lang="en-US" altLang="zh-CN" dirty="0"/>
              <a:t>04</a:t>
            </a:r>
            <a:endParaRPr lang="zh-CN" altLang="en-US" dirty="0"/>
          </a:p>
        </p:txBody>
      </p:sp>
      <p:sp>
        <p:nvSpPr>
          <p:cNvPr id="84" name="文本占位符 9"/>
          <p:cNvSpPr>
            <a:spLocks noGrp="1"/>
          </p:cNvSpPr>
          <p:nvPr>
            <p:ph type="body" sz="quarter" idx="21" hasCustomPrompt="1"/>
          </p:nvPr>
        </p:nvSpPr>
        <p:spPr>
          <a:xfrm>
            <a:off x="7898338" y="4811183"/>
            <a:ext cx="1089209" cy="258532"/>
          </a:xfrm>
          <a:prstGeom prst="rect">
            <a:avLst/>
          </a:prstGeom>
        </p:spPr>
        <p:txBody>
          <a:bodyPr wrap="square">
            <a:noAutofit/>
          </a:bodyPr>
          <a:lstStyle>
            <a:lvl1pPr marL="0" indent="0">
              <a:buFont typeface="Arial" panose="020B0604020202020204" pitchFamily="34" charset="0"/>
              <a:buNone/>
              <a:defRPr sz="1200" b="0">
                <a:solidFill>
                  <a:schemeClr val="tx1">
                    <a:lumMod val="75000"/>
                    <a:lumOff val="25000"/>
                  </a:schemeClr>
                </a:solidFill>
              </a:defRPr>
            </a:lvl1pPr>
          </a:lstStyle>
          <a:p>
            <a:pPr lvl="0"/>
            <a:r>
              <a:rPr lang="en-US" altLang="zh-CN" dirty="0"/>
              <a:t>YOUR TITLE</a:t>
            </a:r>
            <a:endParaRPr lang="zh-CN" altLang="en-US" dirty="0"/>
          </a:p>
        </p:txBody>
      </p:sp>
      <p:sp>
        <p:nvSpPr>
          <p:cNvPr id="72" name="文本框 71"/>
          <p:cNvSpPr txBox="1"/>
          <p:nvPr userDrawn="1"/>
        </p:nvSpPr>
        <p:spPr>
          <a:xfrm>
            <a:off x="4388560" y="154641"/>
            <a:ext cx="3414879" cy="809261"/>
          </a:xfrm>
          <a:prstGeom prst="rect">
            <a:avLst/>
          </a:prstGeom>
          <a:noFill/>
        </p:spPr>
        <p:txBody>
          <a:bodyPr wrap="square" rtlCol="0">
            <a:noAutofit/>
          </a:bodyPr>
          <a:lstStyle/>
          <a:p>
            <a:pPr algn="ctr">
              <a:lnSpc>
                <a:spcPct val="130000"/>
              </a:lnSpc>
            </a:pPr>
            <a:r>
              <a:rPr kumimoji="0" lang="en-US" altLang="zh-CN" sz="4000" b="1" i="0" u="none" strike="noStrike" kern="1200" cap="none" spc="0" normalizeH="0" baseline="0" noProof="0" dirty="0">
                <a:ln>
                  <a:noFill/>
                </a:ln>
                <a:solidFill>
                  <a:schemeClr val="bg1"/>
                </a:solidFill>
                <a:effectLst/>
                <a:uLnTx/>
                <a:uFillTx/>
                <a:latin typeface="+mn-lt"/>
                <a:ea typeface="+mn-ea"/>
                <a:cs typeface="+mn-cs"/>
              </a:rPr>
              <a:t>CONTENT</a:t>
            </a:r>
            <a:endParaRPr lang="zh-CN" altLang="en-US" sz="4000" b="1" i="0" dirty="0">
              <a:solidFill>
                <a:schemeClr val="bg1"/>
              </a:solidFill>
            </a:endParaRPr>
          </a:p>
        </p:txBody>
      </p:sp>
      <p:sp>
        <p:nvSpPr>
          <p:cNvPr id="20" name="椭圆 19"/>
          <p:cNvSpPr/>
          <p:nvPr userDrawn="1"/>
        </p:nvSpPr>
        <p:spPr>
          <a:xfrm>
            <a:off x="10425862" y="5277605"/>
            <a:ext cx="2801072" cy="2801072"/>
          </a:xfrm>
          <a:prstGeom prst="ellipse">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23" name="椭圆 22"/>
          <p:cNvSpPr/>
          <p:nvPr userDrawn="1"/>
        </p:nvSpPr>
        <p:spPr>
          <a:xfrm>
            <a:off x="490771" y="2364070"/>
            <a:ext cx="204554" cy="204554"/>
          </a:xfrm>
          <a:prstGeom prst="ellipse">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25" name="椭圆 24"/>
          <p:cNvSpPr/>
          <p:nvPr userDrawn="1"/>
        </p:nvSpPr>
        <p:spPr>
          <a:xfrm>
            <a:off x="7204277" y="5690992"/>
            <a:ext cx="100443" cy="100443"/>
          </a:xfrm>
          <a:prstGeom prst="ellipse">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过渡">
    <p:spTree>
      <p:nvGrpSpPr>
        <p:cNvPr id="1" name=""/>
        <p:cNvGrpSpPr/>
        <p:nvPr/>
      </p:nvGrpSpPr>
      <p:grpSpPr>
        <a:xfrm>
          <a:off x="0" y="0"/>
          <a:ext cx="0" cy="0"/>
          <a:chOff x="0" y="0"/>
          <a:chExt cx="0" cy="0"/>
        </a:xfrm>
      </p:grpSpPr>
      <p:sp>
        <p:nvSpPr>
          <p:cNvPr id="2" name="矩形 1"/>
          <p:cNvSpPr/>
          <p:nvPr userDrawn="1"/>
        </p:nvSpPr>
        <p:spPr>
          <a:xfrm>
            <a:off x="0" y="2103120"/>
            <a:ext cx="12192000" cy="2545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pic>
        <p:nvPicPr>
          <p:cNvPr id="24" name="图形 23"/>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288476" y="1516380"/>
            <a:ext cx="4224893" cy="3825239"/>
          </a:xfrm>
          <a:prstGeom prst="rect">
            <a:avLst/>
          </a:prstGeom>
        </p:spPr>
      </p:pic>
      <p:sp>
        <p:nvSpPr>
          <p:cNvPr id="13" name="文本占位符 9"/>
          <p:cNvSpPr>
            <a:spLocks noGrp="1"/>
          </p:cNvSpPr>
          <p:nvPr>
            <p:ph type="body" sz="quarter" idx="10" hasCustomPrompt="1"/>
          </p:nvPr>
        </p:nvSpPr>
        <p:spPr>
          <a:xfrm>
            <a:off x="6700594" y="2920404"/>
            <a:ext cx="3877986" cy="1089529"/>
          </a:xfrm>
          <a:prstGeom prst="rect">
            <a:avLst/>
          </a:prstGeom>
        </p:spPr>
        <p:txBody>
          <a:bodyPr wrap="none">
            <a:spAutoFit/>
          </a:bodyPr>
          <a:lstStyle>
            <a:lvl1pPr marL="0" indent="0" algn="ctr">
              <a:buFont typeface="Arial" panose="020B0604020202020204" pitchFamily="34" charset="0"/>
              <a:buNone/>
              <a:defRPr sz="7200" b="1">
                <a:solidFill>
                  <a:schemeClr val="bg1"/>
                </a:solidFill>
              </a:defRPr>
            </a:lvl1pPr>
          </a:lstStyle>
          <a:p>
            <a:pPr lvl="0"/>
            <a:r>
              <a:rPr lang="zh-CN" altLang="en-US" dirty="0"/>
              <a:t>输入标题</a:t>
            </a:r>
          </a:p>
        </p:txBody>
      </p:sp>
      <p:sp>
        <p:nvSpPr>
          <p:cNvPr id="14" name="文本占位符 9"/>
          <p:cNvSpPr>
            <a:spLocks noGrp="1"/>
          </p:cNvSpPr>
          <p:nvPr>
            <p:ph type="body" sz="quarter" idx="11" hasCustomPrompt="1"/>
          </p:nvPr>
        </p:nvSpPr>
        <p:spPr>
          <a:xfrm>
            <a:off x="5226251" y="2754205"/>
            <a:ext cx="1553631" cy="1421928"/>
          </a:xfrm>
          <a:prstGeom prst="rect">
            <a:avLst/>
          </a:prstGeom>
        </p:spPr>
        <p:txBody>
          <a:bodyPr wrap="none">
            <a:spAutoFit/>
          </a:bodyPr>
          <a:lstStyle>
            <a:lvl1pPr marL="0" indent="0" algn="ctr">
              <a:buFont typeface="Arial" panose="020B0604020202020204" pitchFamily="34" charset="0"/>
              <a:buNone/>
              <a:defRPr sz="9600" b="1" i="0" u="none">
                <a:solidFill>
                  <a:schemeClr val="bg1"/>
                </a:solidFill>
              </a:defRPr>
            </a:lvl1pPr>
          </a:lstStyle>
          <a:p>
            <a:pPr lvl="0"/>
            <a:r>
              <a:rPr lang="en-US" altLang="zh-CN" dirty="0"/>
              <a:t>01</a:t>
            </a:r>
            <a:endParaRPr lang="zh-CN" alt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内容">
    <p:bg>
      <p:bgPr>
        <a:solidFill>
          <a:schemeClr val="bg1"/>
        </a:solidFill>
        <a:effectLst/>
      </p:bgPr>
    </p:bg>
    <p:spTree>
      <p:nvGrpSpPr>
        <p:cNvPr id="1" name=""/>
        <p:cNvGrpSpPr/>
        <p:nvPr/>
      </p:nvGrpSpPr>
      <p:grpSpPr>
        <a:xfrm>
          <a:off x="0" y="0"/>
          <a:ext cx="0" cy="0"/>
          <a:chOff x="0" y="0"/>
          <a:chExt cx="0" cy="0"/>
        </a:xfrm>
      </p:grpSpPr>
      <p:sp>
        <p:nvSpPr>
          <p:cNvPr id="11" name="文本占位符 9"/>
          <p:cNvSpPr>
            <a:spLocks noGrp="1"/>
          </p:cNvSpPr>
          <p:nvPr>
            <p:ph type="body" sz="quarter" idx="10" hasCustomPrompt="1"/>
          </p:nvPr>
        </p:nvSpPr>
        <p:spPr>
          <a:xfrm>
            <a:off x="679561" y="499684"/>
            <a:ext cx="3057247" cy="480131"/>
          </a:xfrm>
          <a:prstGeom prst="rect">
            <a:avLst/>
          </a:prstGeom>
        </p:spPr>
        <p:txBody>
          <a:bodyPr wrap="none">
            <a:spAutoFit/>
          </a:bodyPr>
          <a:lstStyle>
            <a:lvl1pPr marL="0" indent="0" algn="l">
              <a:buFont typeface="Arial" panose="020B0604020202020204" pitchFamily="34" charset="0"/>
              <a:buNone/>
              <a:defRPr sz="2800" b="1">
                <a:solidFill>
                  <a:schemeClr val="tx1">
                    <a:lumMod val="75000"/>
                    <a:lumOff val="25000"/>
                  </a:schemeClr>
                </a:solidFill>
              </a:defRPr>
            </a:lvl1pPr>
          </a:lstStyle>
          <a:p>
            <a:pPr lvl="0"/>
            <a:r>
              <a:rPr lang="zh-CN" altLang="en-US" dirty="0"/>
              <a:t>单击此处输入标题</a:t>
            </a:r>
          </a:p>
        </p:txBody>
      </p:sp>
      <p:grpSp>
        <p:nvGrpSpPr>
          <p:cNvPr id="13" name="组合 12"/>
          <p:cNvGrpSpPr/>
          <p:nvPr userDrawn="1"/>
        </p:nvGrpSpPr>
        <p:grpSpPr>
          <a:xfrm>
            <a:off x="-284946" y="541362"/>
            <a:ext cx="964507" cy="396774"/>
            <a:chOff x="3457229" y="2929330"/>
            <a:chExt cx="964507" cy="396774"/>
          </a:xfrm>
        </p:grpSpPr>
        <p:grpSp>
          <p:nvGrpSpPr>
            <p:cNvPr id="2" name="组合 1"/>
            <p:cNvGrpSpPr/>
            <p:nvPr userDrawn="1"/>
          </p:nvGrpSpPr>
          <p:grpSpPr>
            <a:xfrm>
              <a:off x="3457229" y="2929330"/>
              <a:ext cx="860128" cy="396774"/>
              <a:chOff x="3290859" y="1797079"/>
              <a:chExt cx="3314629" cy="1529025"/>
            </a:xfrm>
          </p:grpSpPr>
          <p:sp>
            <p:nvSpPr>
              <p:cNvPr id="9" name="矩形: 圆角 8"/>
              <p:cNvSpPr/>
              <p:nvPr userDrawn="1"/>
            </p:nvSpPr>
            <p:spPr>
              <a:xfrm>
                <a:off x="3515531" y="1797079"/>
                <a:ext cx="3089957" cy="402241"/>
              </a:xfrm>
              <a:prstGeom prst="roundRect">
                <a:avLst>
                  <a:gd name="adj" fmla="val 50000"/>
                </a:avLst>
              </a:prstGeom>
              <a:solidFill>
                <a:srgbClr val="60AF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10" name="矩形: 圆角 9"/>
              <p:cNvSpPr/>
              <p:nvPr userDrawn="1"/>
            </p:nvSpPr>
            <p:spPr>
              <a:xfrm>
                <a:off x="3290859" y="2360470"/>
                <a:ext cx="3089958" cy="402239"/>
              </a:xfrm>
              <a:prstGeom prst="roundRect">
                <a:avLst>
                  <a:gd name="adj" fmla="val 5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12" name="矩形: 圆角 11"/>
              <p:cNvSpPr/>
              <p:nvPr userDrawn="1"/>
            </p:nvSpPr>
            <p:spPr>
              <a:xfrm>
                <a:off x="3515530" y="2923863"/>
                <a:ext cx="3089957" cy="40224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grpSp>
        <p:sp>
          <p:nvSpPr>
            <p:cNvPr id="7" name="椭圆 6"/>
            <p:cNvSpPr/>
            <p:nvPr userDrawn="1"/>
          </p:nvSpPr>
          <p:spPr>
            <a:xfrm>
              <a:off x="4317357" y="3075526"/>
              <a:ext cx="104379" cy="1043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封底">
    <p:spTree>
      <p:nvGrpSpPr>
        <p:cNvPr id="1" name=""/>
        <p:cNvGrpSpPr/>
        <p:nvPr/>
      </p:nvGrpSpPr>
      <p:grpSpPr>
        <a:xfrm>
          <a:off x="0" y="0"/>
          <a:ext cx="0" cy="0"/>
          <a:chOff x="0" y="0"/>
          <a:chExt cx="0" cy="0"/>
        </a:xfrm>
      </p:grpSpPr>
      <p:sp>
        <p:nvSpPr>
          <p:cNvPr id="5" name="矩形: 圆角 4"/>
          <p:cNvSpPr/>
          <p:nvPr userDrawn="1"/>
        </p:nvSpPr>
        <p:spPr>
          <a:xfrm rot="19596004">
            <a:off x="9666995" y="-490817"/>
            <a:ext cx="3089957" cy="402241"/>
          </a:xfrm>
          <a:prstGeom prst="roundRect">
            <a:avLst>
              <a:gd name="adj" fmla="val 50000"/>
            </a:avLst>
          </a:prstGeom>
          <a:solidFill>
            <a:srgbClr val="60AF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6" name="文本占位符 9"/>
          <p:cNvSpPr>
            <a:spLocks noGrp="1"/>
          </p:cNvSpPr>
          <p:nvPr>
            <p:ph type="body" sz="quarter" idx="10" hasCustomPrompt="1"/>
          </p:nvPr>
        </p:nvSpPr>
        <p:spPr>
          <a:xfrm>
            <a:off x="6239690" y="2168655"/>
            <a:ext cx="4185761" cy="1089529"/>
          </a:xfrm>
          <a:prstGeom prst="rect">
            <a:avLst/>
          </a:prstGeom>
          <a:noFill/>
        </p:spPr>
        <p:txBody>
          <a:bodyPr wrap="square" rtlCol="0">
            <a:noAutofit/>
          </a:bodyPr>
          <a:lstStyle>
            <a:lvl1pPr marL="0" indent="0" algn="l">
              <a:buFont typeface="Arial" panose="020B0604020202020204" pitchFamily="34" charset="0"/>
              <a:buNone/>
              <a:defRPr lang="zh-CN" altLang="en-US" sz="7200" b="1" i="0" spc="600" dirty="0">
                <a:solidFill>
                  <a:schemeClr val="accent1"/>
                </a:solidFill>
              </a:defRPr>
            </a:lvl1pPr>
          </a:lstStyle>
          <a:p>
            <a:pPr marL="0" lvl="0" algn="ctr" defTabSz="914400"/>
            <a:r>
              <a:rPr lang="zh-CN" altLang="en-US" dirty="0"/>
              <a:t>输入标题</a:t>
            </a:r>
          </a:p>
        </p:txBody>
      </p:sp>
      <p:sp>
        <p:nvSpPr>
          <p:cNvPr id="7" name="文本占位符 9"/>
          <p:cNvSpPr>
            <a:spLocks noGrp="1"/>
          </p:cNvSpPr>
          <p:nvPr>
            <p:ph type="body" sz="quarter" idx="12" hasCustomPrompt="1"/>
          </p:nvPr>
        </p:nvSpPr>
        <p:spPr>
          <a:xfrm>
            <a:off x="6239690" y="3258184"/>
            <a:ext cx="2031325" cy="341632"/>
          </a:xfrm>
          <a:prstGeom prst="rect">
            <a:avLst/>
          </a:prstGeom>
        </p:spPr>
        <p:txBody>
          <a:bodyPr wrap="square">
            <a:noAutofit/>
          </a:bodyPr>
          <a:lstStyle>
            <a:lvl1pPr marL="0" indent="0" algn="l">
              <a:buFont typeface="Arial" panose="020B0604020202020204" pitchFamily="34" charset="0"/>
              <a:buNone/>
              <a:defRPr lang="zh-CN" altLang="en-US" sz="1800" dirty="0">
                <a:solidFill>
                  <a:schemeClr val="bg1">
                    <a:lumMod val="75000"/>
                  </a:schemeClr>
                </a:solidFill>
              </a:defRPr>
            </a:lvl1pPr>
          </a:lstStyle>
          <a:p>
            <a:pPr marL="0" lvl="0" defTabSz="914400"/>
            <a:r>
              <a:rPr lang="zh-CN" altLang="en-US" dirty="0"/>
              <a:t>单击此处输入标题</a:t>
            </a:r>
          </a:p>
        </p:txBody>
      </p:sp>
      <p:sp>
        <p:nvSpPr>
          <p:cNvPr id="8" name="文本占位符 9"/>
          <p:cNvSpPr>
            <a:spLocks noGrp="1"/>
          </p:cNvSpPr>
          <p:nvPr>
            <p:ph type="body" sz="quarter" idx="13" hasCustomPrompt="1"/>
          </p:nvPr>
        </p:nvSpPr>
        <p:spPr>
          <a:xfrm>
            <a:off x="6239690" y="4271898"/>
            <a:ext cx="1244893" cy="341632"/>
          </a:xfrm>
          <a:prstGeom prst="rect">
            <a:avLst/>
          </a:prstGeom>
        </p:spPr>
        <p:txBody>
          <a:bodyPr wrap="square">
            <a:noAutofit/>
          </a:bodyPr>
          <a:lstStyle>
            <a:lvl1pPr marL="0" indent="0" algn="l">
              <a:buFont typeface="Arial" panose="020B0604020202020204" pitchFamily="34" charset="0"/>
              <a:buNone/>
              <a:defRPr lang="zh-CN" altLang="en-US" sz="1800" dirty="0">
                <a:solidFill>
                  <a:schemeClr val="tx1">
                    <a:lumMod val="75000"/>
                    <a:lumOff val="25000"/>
                  </a:schemeClr>
                </a:solidFill>
              </a:defRPr>
            </a:lvl1pPr>
          </a:lstStyle>
          <a:p>
            <a:pPr marL="0" lvl="0" defTabSz="914400"/>
            <a:r>
              <a:rPr lang="en-US" altLang="zh-CN" dirty="0"/>
              <a:t>Office</a:t>
            </a:r>
            <a:r>
              <a:rPr lang="zh-CN" altLang="en-US" dirty="0"/>
              <a:t>助手</a:t>
            </a:r>
          </a:p>
        </p:txBody>
      </p:sp>
      <p:pic>
        <p:nvPicPr>
          <p:cNvPr id="9" name="图形 8"/>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497325" y="1397147"/>
            <a:ext cx="4526364" cy="4098194"/>
          </a:xfrm>
          <a:prstGeom prst="rect">
            <a:avLst/>
          </a:prstGeom>
        </p:spPr>
      </p:pic>
      <p:sp>
        <p:nvSpPr>
          <p:cNvPr id="10" name="椭圆 9"/>
          <p:cNvSpPr/>
          <p:nvPr userDrawn="1"/>
        </p:nvSpPr>
        <p:spPr>
          <a:xfrm>
            <a:off x="-555586" y="-416689"/>
            <a:ext cx="1551008" cy="15510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11" name="椭圆 10"/>
          <p:cNvSpPr/>
          <p:nvPr userDrawn="1"/>
        </p:nvSpPr>
        <p:spPr>
          <a:xfrm>
            <a:off x="9892462" y="4812940"/>
            <a:ext cx="2801072" cy="2801072"/>
          </a:xfrm>
          <a:prstGeom prst="ellipse">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12" name="矩形: 圆角 11"/>
          <p:cNvSpPr/>
          <p:nvPr userDrawn="1"/>
        </p:nvSpPr>
        <p:spPr>
          <a:xfrm rot="19596004">
            <a:off x="9821362" y="72575"/>
            <a:ext cx="3089957" cy="402241"/>
          </a:xfrm>
          <a:prstGeom prst="roundRect">
            <a:avLst>
              <a:gd name="adj" fmla="val 5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13" name="矩形: 圆角 12"/>
          <p:cNvSpPr/>
          <p:nvPr userDrawn="1"/>
        </p:nvSpPr>
        <p:spPr>
          <a:xfrm rot="19596004">
            <a:off x="10621609" y="367874"/>
            <a:ext cx="3089957" cy="40224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14" name="椭圆 13"/>
          <p:cNvSpPr/>
          <p:nvPr userDrawn="1"/>
        </p:nvSpPr>
        <p:spPr>
          <a:xfrm>
            <a:off x="4691537" y="6111199"/>
            <a:ext cx="204554" cy="2045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15" name="椭圆 14"/>
          <p:cNvSpPr/>
          <p:nvPr userDrawn="1"/>
        </p:nvSpPr>
        <p:spPr>
          <a:xfrm>
            <a:off x="490771" y="2364070"/>
            <a:ext cx="204554" cy="204554"/>
          </a:xfrm>
          <a:prstGeom prst="ellipse">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16" name="椭圆 15"/>
          <p:cNvSpPr/>
          <p:nvPr userDrawn="1"/>
        </p:nvSpPr>
        <p:spPr>
          <a:xfrm>
            <a:off x="5917335" y="466717"/>
            <a:ext cx="204554" cy="204554"/>
          </a:xfrm>
          <a:prstGeom prst="ellips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17" name="椭圆 16"/>
          <p:cNvSpPr/>
          <p:nvPr userDrawn="1"/>
        </p:nvSpPr>
        <p:spPr>
          <a:xfrm>
            <a:off x="8544789" y="5108165"/>
            <a:ext cx="100443" cy="100443"/>
          </a:xfrm>
          <a:prstGeom prst="ellipse">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10" name="椭圆 9"/>
          <p:cNvSpPr/>
          <p:nvPr userDrawn="1"/>
        </p:nvSpPr>
        <p:spPr>
          <a:xfrm>
            <a:off x="11072947" y="-476242"/>
            <a:ext cx="2238107" cy="2238107"/>
          </a:xfrm>
          <a:prstGeom prst="ellipse">
            <a:avLst/>
          </a:prstGeom>
          <a:solidFill>
            <a:srgbClr val="778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10"/>
          <p:cNvSpPr/>
          <p:nvPr userDrawn="1"/>
        </p:nvSpPr>
        <p:spPr>
          <a:xfrm>
            <a:off x="10550208" y="5558789"/>
            <a:ext cx="1991952" cy="19919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椭圆 11"/>
          <p:cNvSpPr/>
          <p:nvPr userDrawn="1"/>
        </p:nvSpPr>
        <p:spPr>
          <a:xfrm>
            <a:off x="525329" y="-324795"/>
            <a:ext cx="1221953" cy="12219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椭圆 12"/>
          <p:cNvSpPr/>
          <p:nvPr userDrawn="1"/>
        </p:nvSpPr>
        <p:spPr>
          <a:xfrm>
            <a:off x="-254148" y="5775289"/>
            <a:ext cx="1558952" cy="15589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椭圆 13"/>
          <p:cNvSpPr/>
          <p:nvPr userDrawn="1"/>
        </p:nvSpPr>
        <p:spPr>
          <a:xfrm>
            <a:off x="9929992" y="5976471"/>
            <a:ext cx="362648" cy="3626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4"/>
          <p:cNvSpPr/>
          <p:nvPr userDrawn="1"/>
        </p:nvSpPr>
        <p:spPr>
          <a:xfrm>
            <a:off x="286871" y="365874"/>
            <a:ext cx="11618259" cy="6126253"/>
          </a:xfrm>
          <a:prstGeom prst="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xmlns="" Requires="p14">
      <p:transition spd="slow" p14:dur="2000" advClick="0" advTm="0"/>
    </mc:Choice>
    <mc:Fallback>
      <p:transition spd="slow" advClick="0" advTm="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One Photo">
    <p:spTree>
      <p:nvGrpSpPr>
        <p:cNvPr id="1" name=""/>
        <p:cNvGrpSpPr/>
        <p:nvPr/>
      </p:nvGrpSpPr>
      <p:grpSpPr>
        <a:xfrm>
          <a:off x="0" y="0"/>
          <a:ext cx="0" cy="0"/>
          <a:chOff x="0" y="0"/>
          <a:chExt cx="0" cy="0"/>
        </a:xfrm>
      </p:grpSpPr>
      <p:sp>
        <p:nvSpPr>
          <p:cNvPr id="715" name="图像"/>
          <p:cNvSpPr>
            <a:spLocks noGrp="1"/>
          </p:cNvSpPr>
          <p:nvPr>
            <p:ph type="pic" idx="13"/>
          </p:nvPr>
        </p:nvSpPr>
        <p:spPr>
          <a:xfrm>
            <a:off x="315499" y="315499"/>
            <a:ext cx="11561003" cy="6227002"/>
          </a:xfrm>
          <a:prstGeom prst="rect">
            <a:avLst/>
          </a:prstGeom>
        </p:spPr>
        <p:txBody>
          <a:bodyPr lIns="91439" tIns="45719" rIns="91439" bIns="45719">
            <a:noAutofit/>
          </a:bodyPr>
          <a:lstStyle/>
          <a:p>
            <a:endParaRPr/>
          </a:p>
        </p:txBody>
      </p:sp>
      <p:sp>
        <p:nvSpPr>
          <p:cNvPr id="716" name="幻灯片编号"/>
          <p:cNvSpPr txBox="1">
            <a:spLocks noGrp="1"/>
          </p:cNvSpPr>
          <p:nvPr>
            <p:ph type="sldNum" sz="quarter" idx="2"/>
          </p:nvPr>
        </p:nvSpPr>
        <p:spPr>
          <a:xfrm>
            <a:off x="5922665" y="6540500"/>
            <a:ext cx="170161" cy="17145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F9A71CC5-0162-8F4D-90F6-5954BFA11CA4}" type="datetimeFigureOut">
              <a:rPr kumimoji="1" lang="zh-CN" altLang="en-US" smtClean="0"/>
              <a:pPr/>
              <a:t>2024-11-13</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86CB4B4D-7CA3-9044-876B-883B54F8677D}" type="slidenum">
              <a:rPr lang="en-US" altLang="zh-CN"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p:spPr>
        <p:txBody>
          <a:bodyPr/>
          <a:lstStyle/>
          <a:p>
            <a:fld id="{7403BC89-3713-4AB1-AC0E-6CCD58352D57}" type="datetimeFigureOut">
              <a:rPr lang="zh-CN" altLang="en-US" smtClean="0"/>
              <a:pPr/>
              <a:t>2024-11-13</a:t>
            </a:fld>
            <a:endParaRPr lang="zh-CN" altLang="en-US"/>
          </a:p>
        </p:txBody>
      </p:sp>
      <p:sp>
        <p:nvSpPr>
          <p:cNvPr id="4" name="页脚占位符 3"/>
          <p:cNvSpPr>
            <a:spLocks noGrp="1"/>
          </p:cNvSpPr>
          <p:nvPr>
            <p:ph type="ftr" sz="quarter" idx="11"/>
          </p:nvPr>
        </p:nvSpPr>
        <p:spPr>
          <a:xfrm>
            <a:off x="4038600" y="6356351"/>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p:spPr>
        <p:txBody>
          <a:bodyPr/>
          <a:lstStyle/>
          <a:p>
            <a:fld id="{49DEAAA8-5820-4D5F-8759-9ECA76E1A04F}" type="slidenum">
              <a:rPr lang="zh-CN" altLang="en-US" smtClean="0"/>
              <a:pPr/>
              <a:t>‹#›</a:t>
            </a:fld>
            <a:endParaRPr lang="zh-CN"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F9A71CC5-0162-8F4D-90F6-5954BFA11CA4}" type="datetimeFigureOut">
              <a:rPr kumimoji="1" lang="zh-CN" altLang="en-US" smtClean="0"/>
              <a:pPr/>
              <a:t>2024-11-13</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86CB4B4D-7CA3-9044-876B-883B54F8677D}" type="slidenum">
              <a:rPr lang="en-US" altLang="zh-CN"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preferRelativeResize="0">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 y="-24"/>
            <a:ext cx="12231347" cy="6880132"/>
          </a:xfrm>
          <a:prstGeom prst="rect">
            <a:avLst/>
          </a:prstGeom>
        </p:spPr>
      </p:pic>
      <p:sp>
        <p:nvSpPr>
          <p:cNvPr id="2" name="Title 1"/>
          <p:cNvSpPr>
            <a:spLocks noGrp="1"/>
          </p:cNvSpPr>
          <p:nvPr>
            <p:ph type="ctrTitle"/>
          </p:nvPr>
        </p:nvSpPr>
        <p:spPr>
          <a:xfrm>
            <a:off x="1493440" y="4941169"/>
            <a:ext cx="10363200" cy="720080"/>
          </a:xfrm>
        </p:spPr>
        <p:txBody>
          <a:bodyPr>
            <a:normAutofit/>
          </a:bodyPr>
          <a:lstStyle>
            <a:lvl1pPr algn="r">
              <a:defRPr sz="3400">
                <a:solidFill>
                  <a:srgbClr val="0060A8"/>
                </a:solidFill>
                <a:latin typeface="Georgia" panose="02040502050405020303" pitchFamily="18" charset="0"/>
              </a:defRPr>
            </a:lvl1pPr>
          </a:lstStyle>
          <a:p>
            <a:r>
              <a:rPr lang="en-AU"/>
              <a:t>Click to edit Master title style</a:t>
            </a:r>
            <a:endParaRPr lang="en-AU" dirty="0"/>
          </a:p>
        </p:txBody>
      </p:sp>
      <p:sp>
        <p:nvSpPr>
          <p:cNvPr id="3" name="Subtitle 2"/>
          <p:cNvSpPr>
            <a:spLocks noGrp="1"/>
          </p:cNvSpPr>
          <p:nvPr>
            <p:ph type="subTitle" idx="1"/>
          </p:nvPr>
        </p:nvSpPr>
        <p:spPr>
          <a:xfrm>
            <a:off x="3317643" y="4534272"/>
            <a:ext cx="8534400" cy="406896"/>
          </a:xfrm>
        </p:spPr>
        <p:txBody>
          <a:bodyPr>
            <a:normAutofit/>
          </a:bodyPr>
          <a:lstStyle>
            <a:lvl1pPr marL="0" indent="0" algn="r">
              <a:buNone/>
              <a:defRPr sz="1600">
                <a:solidFill>
                  <a:srgbClr val="808285"/>
                </a:solidFill>
                <a:latin typeface="Georgia" panose="02040502050405020303"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AU"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AU" dirty="0"/>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AU" dirty="0"/>
          </a:p>
        </p:txBody>
      </p:sp>
      <p:sp>
        <p:nvSpPr>
          <p:cNvPr id="5" name="Footer Placeholder 4"/>
          <p:cNvSpPr>
            <a:spLocks noGrp="1"/>
          </p:cNvSpPr>
          <p:nvPr>
            <p:ph type="ftr" sz="quarter" idx="11"/>
          </p:nvPr>
        </p:nvSpPr>
        <p:spPr/>
        <p:txBody>
          <a:bodyPr/>
          <a:lstStyle/>
          <a:p>
            <a:r>
              <a:rPr lang="en-AU" dirty="0"/>
              <a:t>University of Adelaide</a:t>
            </a:r>
          </a:p>
        </p:txBody>
      </p:sp>
      <p:sp>
        <p:nvSpPr>
          <p:cNvPr id="6" name="Slide Number Placeholder 5"/>
          <p:cNvSpPr>
            <a:spLocks noGrp="1"/>
          </p:cNvSpPr>
          <p:nvPr>
            <p:ph type="sldNum" sz="quarter" idx="12"/>
          </p:nvPr>
        </p:nvSpPr>
        <p:spPr/>
        <p:txBody>
          <a:bodyPr/>
          <a:lstStyle/>
          <a:p>
            <a:fld id="{7E8AFECB-488C-4862-A863-69DB259C81CD}" type="slidenum">
              <a:rPr lang="en-AU" smtClean="0"/>
              <a:pPr/>
              <a:t>‹#›</a:t>
            </a:fld>
            <a:endParaRPr lang="en-AU" dirty="0"/>
          </a:p>
        </p:txBody>
      </p:sp>
      <p:cxnSp>
        <p:nvCxnSpPr>
          <p:cNvPr id="10" name="Straight Connector 9"/>
          <p:cNvCxnSpPr/>
          <p:nvPr userDrawn="1"/>
        </p:nvCxnSpPr>
        <p:spPr>
          <a:xfrm>
            <a:off x="623392" y="6453336"/>
            <a:ext cx="11041227"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ampus-background.jpg"/>
          <p:cNvPicPr>
            <a:picLocks noChangeAspect="1"/>
          </p:cNvPicPr>
          <p:nvPr userDrawn="1"/>
        </p:nvPicPr>
        <p:blipFill>
          <a:blip r:embed="rId2" cstate="print"/>
          <a:stretch>
            <a:fillRect/>
          </a:stretch>
        </p:blipFill>
        <p:spPr>
          <a:xfrm>
            <a:off x="0" y="0"/>
            <a:ext cx="12192000" cy="6885384"/>
          </a:xfrm>
          <a:prstGeom prst="rect">
            <a:avLst/>
          </a:prstGeom>
        </p:spPr>
      </p:pic>
      <p:sp>
        <p:nvSpPr>
          <p:cNvPr id="2" name="Title 1"/>
          <p:cNvSpPr>
            <a:spLocks noGrp="1"/>
          </p:cNvSpPr>
          <p:nvPr>
            <p:ph type="title"/>
          </p:nvPr>
        </p:nvSpPr>
        <p:spPr>
          <a:xfrm>
            <a:off x="963084" y="4406900"/>
            <a:ext cx="10363200" cy="1362075"/>
          </a:xfrm>
        </p:spPr>
        <p:txBody>
          <a:bodyPr anchor="t"/>
          <a:lstStyle>
            <a:lvl1pPr algn="r">
              <a:defRPr sz="4000" b="0" cap="none" baseline="0">
                <a:solidFill>
                  <a:schemeClr val="bg1"/>
                </a:solidFill>
              </a:defRPr>
            </a:lvl1pPr>
          </a:lstStyle>
          <a:p>
            <a:r>
              <a:rPr lang="en-AU"/>
              <a:t>Click to edit Master title style</a:t>
            </a:r>
            <a:endParaRPr lang="en-AU" dirty="0"/>
          </a:p>
        </p:txBody>
      </p:sp>
      <p:sp>
        <p:nvSpPr>
          <p:cNvPr id="3" name="Text Placeholder 2"/>
          <p:cNvSpPr>
            <a:spLocks noGrp="1"/>
          </p:cNvSpPr>
          <p:nvPr>
            <p:ph type="body" idx="1"/>
          </p:nvPr>
        </p:nvSpPr>
        <p:spPr>
          <a:xfrm>
            <a:off x="963084" y="2906713"/>
            <a:ext cx="10363200" cy="1500187"/>
          </a:xfrm>
        </p:spPr>
        <p:txBody>
          <a:bodyPr anchor="b"/>
          <a:lstStyle>
            <a:lvl1pPr marL="0" indent="0" algn="r">
              <a:buNone/>
              <a:defRPr sz="20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pic>
        <p:nvPicPr>
          <p:cNvPr id="9" name="Picture 8" descr="UoA_logo_vert_cmyk_midbg.png"/>
          <p:cNvPicPr/>
          <p:nvPr userDrawn="1"/>
        </p:nvPicPr>
        <p:blipFill>
          <a:blip r:embed="rId3" cstate="screen"/>
          <a:stretch>
            <a:fillRect/>
          </a:stretch>
        </p:blipFill>
        <p:spPr>
          <a:xfrm>
            <a:off x="414363" y="318199"/>
            <a:ext cx="1476779" cy="821279"/>
          </a:xfrm>
          <a:prstGeom prst="rect">
            <a:avLst/>
          </a:prstGeom>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AU" dirty="0"/>
          </a:p>
        </p:txBody>
      </p:sp>
      <p:sp>
        <p:nvSpPr>
          <p:cNvPr id="3" name="Content Placeholder 2"/>
          <p:cNvSpPr>
            <a:spLocks noGrp="1"/>
          </p:cNvSpPr>
          <p:nvPr>
            <p:ph sz="half" idx="1"/>
          </p:nvPr>
        </p:nvSpPr>
        <p:spPr>
          <a:xfrm>
            <a:off x="609600" y="1412776"/>
            <a:ext cx="5384800" cy="4713387"/>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AU" dirty="0"/>
          </a:p>
        </p:txBody>
      </p:sp>
      <p:sp>
        <p:nvSpPr>
          <p:cNvPr id="4" name="Content Placeholder 3"/>
          <p:cNvSpPr>
            <a:spLocks noGrp="1"/>
          </p:cNvSpPr>
          <p:nvPr>
            <p:ph sz="half" idx="2"/>
          </p:nvPr>
        </p:nvSpPr>
        <p:spPr>
          <a:xfrm>
            <a:off x="6197600" y="1412776"/>
            <a:ext cx="5384800" cy="4713387"/>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AU" dirty="0"/>
          </a:p>
        </p:txBody>
      </p:sp>
      <p:sp>
        <p:nvSpPr>
          <p:cNvPr id="6" name="Footer Placeholder 5"/>
          <p:cNvSpPr>
            <a:spLocks noGrp="1"/>
          </p:cNvSpPr>
          <p:nvPr>
            <p:ph type="ftr" sz="quarter" idx="11"/>
          </p:nvPr>
        </p:nvSpPr>
        <p:spPr/>
        <p:txBody>
          <a:bodyPr/>
          <a:lstStyle/>
          <a:p>
            <a:r>
              <a:rPr lang="en-AU"/>
              <a:t>University of Adelaide</a:t>
            </a:r>
          </a:p>
        </p:txBody>
      </p:sp>
      <p:sp>
        <p:nvSpPr>
          <p:cNvPr id="7" name="Slide Number Placeholder 6"/>
          <p:cNvSpPr>
            <a:spLocks noGrp="1"/>
          </p:cNvSpPr>
          <p:nvPr>
            <p:ph type="sldNum" sz="quarter" idx="12"/>
          </p:nvPr>
        </p:nvSpPr>
        <p:spPr/>
        <p:txBody>
          <a:bodyPr/>
          <a:lstStyle/>
          <a:p>
            <a:fld id="{7E8AFECB-488C-4862-A863-69DB259C81CD}" type="slidenum">
              <a:rPr lang="en-AU" smtClean="0"/>
              <a:pPr/>
              <a:t>‹#›</a:t>
            </a:fld>
            <a:endParaRPr lang="en-AU"/>
          </a:p>
        </p:txBody>
      </p:sp>
      <p:cxnSp>
        <p:nvCxnSpPr>
          <p:cNvPr id="8" name="Straight Connector 7"/>
          <p:cNvCxnSpPr/>
          <p:nvPr userDrawn="1"/>
        </p:nvCxnSpPr>
        <p:spPr>
          <a:xfrm>
            <a:off x="623392" y="6453336"/>
            <a:ext cx="11041227"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AU"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AU" dirty="0"/>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3367" y="2174875"/>
            <a:ext cx="5389033"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AU" dirty="0"/>
          </a:p>
        </p:txBody>
      </p:sp>
      <p:sp>
        <p:nvSpPr>
          <p:cNvPr id="8" name="Footer Placeholder 7"/>
          <p:cNvSpPr>
            <a:spLocks noGrp="1"/>
          </p:cNvSpPr>
          <p:nvPr>
            <p:ph type="ftr" sz="quarter" idx="11"/>
          </p:nvPr>
        </p:nvSpPr>
        <p:spPr/>
        <p:txBody>
          <a:bodyPr/>
          <a:lstStyle/>
          <a:p>
            <a:r>
              <a:rPr lang="en-AU"/>
              <a:t>University of Adelaide</a:t>
            </a:r>
          </a:p>
        </p:txBody>
      </p:sp>
      <p:sp>
        <p:nvSpPr>
          <p:cNvPr id="9" name="Slide Number Placeholder 8"/>
          <p:cNvSpPr>
            <a:spLocks noGrp="1"/>
          </p:cNvSpPr>
          <p:nvPr>
            <p:ph type="sldNum" sz="quarter" idx="12"/>
          </p:nvPr>
        </p:nvSpPr>
        <p:spPr/>
        <p:txBody>
          <a:bodyPr/>
          <a:lstStyle/>
          <a:p>
            <a:fld id="{7E8AFECB-488C-4862-A863-69DB259C81CD}" type="slidenum">
              <a:rPr lang="en-AU" smtClean="0"/>
              <a:pPr/>
              <a:t>‹#›</a:t>
            </a:fld>
            <a:endParaRPr lang="en-AU"/>
          </a:p>
        </p:txBody>
      </p:sp>
      <p:cxnSp>
        <p:nvCxnSpPr>
          <p:cNvPr id="10" name="Straight Connector 9"/>
          <p:cNvCxnSpPr/>
          <p:nvPr userDrawn="1"/>
        </p:nvCxnSpPr>
        <p:spPr>
          <a:xfrm>
            <a:off x="623392" y="6453336"/>
            <a:ext cx="11041227"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AU" dirty="0"/>
          </a:p>
        </p:txBody>
      </p:sp>
      <p:sp>
        <p:nvSpPr>
          <p:cNvPr id="4" name="Footer Placeholder 3"/>
          <p:cNvSpPr>
            <a:spLocks noGrp="1"/>
          </p:cNvSpPr>
          <p:nvPr>
            <p:ph type="ftr" sz="quarter" idx="11"/>
          </p:nvPr>
        </p:nvSpPr>
        <p:spPr/>
        <p:txBody>
          <a:bodyPr/>
          <a:lstStyle/>
          <a:p>
            <a:r>
              <a:rPr lang="en-AU" dirty="0"/>
              <a:t>University of Adelaide</a:t>
            </a:r>
          </a:p>
        </p:txBody>
      </p:sp>
      <p:sp>
        <p:nvSpPr>
          <p:cNvPr id="5" name="Slide Number Placeholder 4"/>
          <p:cNvSpPr>
            <a:spLocks noGrp="1"/>
          </p:cNvSpPr>
          <p:nvPr>
            <p:ph type="sldNum" sz="quarter" idx="12"/>
          </p:nvPr>
        </p:nvSpPr>
        <p:spPr/>
        <p:txBody>
          <a:bodyPr/>
          <a:lstStyle/>
          <a:p>
            <a:fld id="{7E8AFECB-488C-4862-A863-69DB259C81CD}" type="slidenum">
              <a:rPr lang="en-AU" smtClean="0"/>
              <a:pPr/>
              <a:t>‹#›</a:t>
            </a:fld>
            <a:endParaRPr lang="en-AU"/>
          </a:p>
        </p:txBody>
      </p:sp>
      <p:cxnSp>
        <p:nvCxnSpPr>
          <p:cNvPr id="6" name="Straight Connector 5"/>
          <p:cNvCxnSpPr/>
          <p:nvPr userDrawn="1"/>
        </p:nvCxnSpPr>
        <p:spPr>
          <a:xfrm>
            <a:off x="623392" y="6453336"/>
            <a:ext cx="11041227"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a:t>University of Adelaide</a:t>
            </a:r>
          </a:p>
        </p:txBody>
      </p:sp>
      <p:sp>
        <p:nvSpPr>
          <p:cNvPr id="4" name="Slide Number Placeholder 3"/>
          <p:cNvSpPr>
            <a:spLocks noGrp="1"/>
          </p:cNvSpPr>
          <p:nvPr>
            <p:ph type="sldNum" sz="quarter" idx="12"/>
          </p:nvPr>
        </p:nvSpPr>
        <p:spPr/>
        <p:txBody>
          <a:bodyPr/>
          <a:lstStyle/>
          <a:p>
            <a:fld id="{7E8AFECB-488C-4862-A863-69DB259C81CD}" type="slidenum">
              <a:rPr lang="en-AU" smtClean="0"/>
              <a:pPr/>
              <a:t>‹#›</a:t>
            </a:fld>
            <a:endParaRPr lang="en-AU"/>
          </a:p>
        </p:txBody>
      </p:sp>
      <p:cxnSp>
        <p:nvCxnSpPr>
          <p:cNvPr id="5" name="Straight Connector 4"/>
          <p:cNvCxnSpPr/>
          <p:nvPr userDrawn="1"/>
        </p:nvCxnSpPr>
        <p:spPr>
          <a:xfrm>
            <a:off x="623392" y="6453336"/>
            <a:ext cx="11041227"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7.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10" Type="http://schemas.openxmlformats.org/officeDocument/2006/relationships/theme" Target="../theme/theme8.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9.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A71CC5-0162-8F4D-90F6-5954BFA11CA4}" type="datetimeFigureOut">
              <a:rPr kumimoji="1" lang="zh-CN" altLang="en-US" smtClean="0"/>
              <a:pPr/>
              <a:t>2024-11-13</a:t>
            </a:fld>
            <a:endParaRPr kumimoji="1"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en-US" altLang="zh-CN"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Lst>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20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10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10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392" y="332656"/>
            <a:ext cx="10972800" cy="850106"/>
          </a:xfrm>
          <a:prstGeom prst="rect">
            <a:avLst/>
          </a:prstGeom>
        </p:spPr>
        <p:txBody>
          <a:bodyPr vert="horz" lIns="91440" tIns="45720" rIns="91440" bIns="45720" rtlCol="0" anchor="ctr">
            <a:normAutofit/>
          </a:bodyPr>
          <a:lstStyle/>
          <a:p>
            <a:r>
              <a:rPr lang="en-AU"/>
              <a:t>Click to edit Master title style</a:t>
            </a:r>
            <a:endParaRPr lang="en-AU" dirty="0"/>
          </a:p>
        </p:txBody>
      </p:sp>
      <p:sp>
        <p:nvSpPr>
          <p:cNvPr id="3" name="Text Placeholder 2"/>
          <p:cNvSpPr>
            <a:spLocks noGrp="1"/>
          </p:cNvSpPr>
          <p:nvPr>
            <p:ph type="body" idx="1"/>
          </p:nvPr>
        </p:nvSpPr>
        <p:spPr>
          <a:xfrm>
            <a:off x="609600" y="1412776"/>
            <a:ext cx="10972800" cy="4713387"/>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AU" dirty="0"/>
          </a:p>
        </p:txBody>
      </p:sp>
      <p:sp>
        <p:nvSpPr>
          <p:cNvPr id="5" name="Footer Placeholder 4"/>
          <p:cNvSpPr>
            <a:spLocks noGrp="1"/>
          </p:cNvSpPr>
          <p:nvPr>
            <p:ph type="ftr" sz="quarter" idx="3"/>
          </p:nvPr>
        </p:nvSpPr>
        <p:spPr>
          <a:xfrm>
            <a:off x="623392" y="6448251"/>
            <a:ext cx="3860800" cy="365125"/>
          </a:xfrm>
          <a:prstGeom prst="rect">
            <a:avLst/>
          </a:prstGeom>
        </p:spPr>
        <p:txBody>
          <a:bodyPr vert="horz" lIns="91440" tIns="45720" rIns="91440" bIns="45720" rtlCol="0" anchor="ctr"/>
          <a:lstStyle>
            <a:lvl1pPr algn="l">
              <a:defRPr sz="1100">
                <a:solidFill>
                  <a:schemeClr val="tx1">
                    <a:tint val="75000"/>
                  </a:schemeClr>
                </a:solidFill>
                <a:latin typeface="Georgia" panose="02040502050405020303" pitchFamily="18" charset="0"/>
              </a:defRPr>
            </a:lvl1pPr>
          </a:lstStyle>
          <a:p>
            <a:r>
              <a:rPr lang="en-AU" dirty="0"/>
              <a:t>University of Adelaide</a:t>
            </a:r>
          </a:p>
        </p:txBody>
      </p:sp>
      <p:sp>
        <p:nvSpPr>
          <p:cNvPr id="6" name="Slide Number Placeholder 5"/>
          <p:cNvSpPr>
            <a:spLocks noGrp="1"/>
          </p:cNvSpPr>
          <p:nvPr>
            <p:ph type="sldNum" sz="quarter" idx="4"/>
          </p:nvPr>
        </p:nvSpPr>
        <p:spPr>
          <a:xfrm>
            <a:off x="8737600" y="6448251"/>
            <a:ext cx="2844800" cy="365125"/>
          </a:xfrm>
          <a:prstGeom prst="rect">
            <a:avLst/>
          </a:prstGeom>
        </p:spPr>
        <p:txBody>
          <a:bodyPr vert="horz" lIns="91440" tIns="45720" rIns="91440" bIns="45720" rtlCol="0" anchor="ctr"/>
          <a:lstStyle>
            <a:lvl1pPr algn="r">
              <a:defRPr sz="1100">
                <a:solidFill>
                  <a:srgbClr val="808285"/>
                </a:solidFill>
                <a:latin typeface="Georgia" panose="02040502050405020303" pitchFamily="18" charset="0"/>
              </a:defRPr>
            </a:lvl1pPr>
          </a:lstStyle>
          <a:p>
            <a:fld id="{95078D05-E1F1-4281-8199-8B61E9D73635}" type="slidenum">
              <a:rPr lang="en-AU" smtClean="0"/>
              <a:pPr/>
              <a:t>‹#›</a:t>
            </a:fld>
            <a:endParaRPr lang="en-AU" dirty="0"/>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hdr="0" dt="0"/>
  <p:txStyles>
    <p:titleStyle>
      <a:lvl1pPr algn="l" defTabSz="914400" rtl="0" eaLnBrk="1" latinLnBrk="0" hangingPunct="1">
        <a:spcBef>
          <a:spcPct val="0"/>
        </a:spcBef>
        <a:buNone/>
        <a:defRPr sz="3600" kern="1200">
          <a:solidFill>
            <a:srgbClr val="0060A8"/>
          </a:solidFill>
          <a:latin typeface="Georgia" panose="02040502050405020303"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Georgia" panose="02040502050405020303"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Georgia" panose="02040502050405020303"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Georgia" panose="02040502050405020303"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Georgia" panose="02040502050405020303"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Georgia" panose="02040502050405020303"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zh-CN" altLang="en-US" dirty="0"/>
          </a:p>
        </p:txBody>
      </p:sp>
      <p:cxnSp>
        <p:nvCxnSpPr>
          <p:cNvPr id="7" name="直接连接符 6"/>
          <p:cNvCxnSpPr/>
          <p:nvPr userDrawn="1"/>
        </p:nvCxnSpPr>
        <p:spPr>
          <a:xfrm>
            <a:off x="669924"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日期占位符 3"/>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750">
                <a:solidFill>
                  <a:schemeClr val="tx1">
                    <a:lumMod val="50000"/>
                    <a:lumOff val="50000"/>
                  </a:schemeClr>
                </a:solidFill>
              </a:defRPr>
            </a:lvl1pPr>
          </a:lstStyle>
          <a:p>
            <a:fld id="{6489D9C7-5DC6-4263-87FF-7C99F6FB63C3}" type="datetime1">
              <a:rPr lang="zh-CN" altLang="en-US" smtClean="0"/>
              <a:pPr/>
              <a:t>2024-11-13</a:t>
            </a:fld>
            <a:endParaRPr lang="zh-CN" altLang="en-US"/>
          </a:p>
        </p:txBody>
      </p:sp>
      <p:sp>
        <p:nvSpPr>
          <p:cNvPr id="9" name="页脚占位符 4"/>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750">
                <a:solidFill>
                  <a:schemeClr val="tx1">
                    <a:lumMod val="50000"/>
                    <a:lumOff val="50000"/>
                  </a:schemeClr>
                </a:solidFill>
              </a:defRPr>
            </a:lvl1pPr>
          </a:lstStyle>
          <a:p>
            <a:r>
              <a:rPr lang="en-US" altLang="zh-CN"/>
              <a:t>www.islide.cc</a:t>
            </a:r>
            <a:endParaRPr lang="zh-CN" altLang="en-US" dirty="0"/>
          </a:p>
        </p:txBody>
      </p:sp>
      <p:sp>
        <p:nvSpPr>
          <p:cNvPr id="10" name="灯片编号占位符 5"/>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750">
                <a:solidFill>
                  <a:schemeClr val="tx1">
                    <a:lumMod val="50000"/>
                    <a:lumOff val="50000"/>
                  </a:schemeClr>
                </a:solidFill>
              </a:defRPr>
            </a:lvl1pPr>
          </a:lstStyle>
          <a:p>
            <a:fld id="{5DD3DB80-B894-403A-B48E-6FDC1A72010E}"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hdr="0" dt="0"/>
  <p:txStyles>
    <p:titleStyle>
      <a:lvl1pPr algn="l" defTabSz="685165" rtl="0" eaLnBrk="1" latinLnBrk="0" hangingPunct="1">
        <a:lnSpc>
          <a:spcPct val="90000"/>
        </a:lnSpc>
        <a:spcBef>
          <a:spcPct val="0"/>
        </a:spcBef>
        <a:buNone/>
        <a:defRPr sz="2100" b="1" kern="1200">
          <a:solidFill>
            <a:schemeClr val="tx1"/>
          </a:solidFill>
          <a:latin typeface="+mj-lt"/>
          <a:ea typeface="+mj-ea"/>
          <a:cs typeface="+mj-cs"/>
        </a:defRPr>
      </a:lvl1pPr>
    </p:titleStyle>
    <p:bodyStyle>
      <a:lvl1pPr marL="171450" indent="-171450" algn="l" defTabSz="685165"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165"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165"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165"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1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1600" algn="l" defTabSz="685165" rtl="0" eaLnBrk="1" latinLnBrk="0" hangingPunct="1">
        <a:defRPr sz="1350" kern="1200">
          <a:solidFill>
            <a:schemeClr val="tx1"/>
          </a:solidFill>
          <a:latin typeface="+mn-lt"/>
          <a:ea typeface="+mn-ea"/>
          <a:cs typeface="+mn-cs"/>
        </a:defRPr>
      </a:lvl5pPr>
      <a:lvl6pPr marL="1714500" algn="l" defTabSz="685165" rtl="0" eaLnBrk="1" latinLnBrk="0" hangingPunct="1">
        <a:defRPr sz="1350" kern="1200">
          <a:solidFill>
            <a:schemeClr val="tx1"/>
          </a:solidFill>
          <a:latin typeface="+mn-lt"/>
          <a:ea typeface="+mn-ea"/>
          <a:cs typeface="+mn-cs"/>
        </a:defRPr>
      </a:lvl6pPr>
      <a:lvl7pPr marL="2057400" algn="l" defTabSz="685165" rtl="0" eaLnBrk="1" latinLnBrk="0" hangingPunct="1">
        <a:defRPr sz="1350" kern="1200">
          <a:solidFill>
            <a:schemeClr val="tx1"/>
          </a:solidFill>
          <a:latin typeface="+mn-lt"/>
          <a:ea typeface="+mn-ea"/>
          <a:cs typeface="+mn-cs"/>
        </a:defRPr>
      </a:lvl7pPr>
      <a:lvl8pPr marL="2400300" algn="l" defTabSz="685165" rtl="0" eaLnBrk="1" latinLnBrk="0" hangingPunct="1">
        <a:defRPr sz="1350" kern="1200">
          <a:solidFill>
            <a:schemeClr val="tx1"/>
          </a:solidFill>
          <a:latin typeface="+mn-lt"/>
          <a:ea typeface="+mn-ea"/>
          <a:cs typeface="+mn-cs"/>
        </a:defRPr>
      </a:lvl8pPr>
      <a:lvl9pPr marL="2743200" algn="l" defTabSz="685165"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BC3027-DBBB-4B5E-9CEC-FE21FE3BEB34}" type="datetimeFigureOut">
              <a:rPr lang="zh-CN" altLang="en-US" smtClean="0"/>
              <a:pPr/>
              <a:t>2024-11-13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417AF-89E7-47E3-9088-38E767B4C081}"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78326" y="1750236"/>
            <a:ext cx="5873032" cy="777060"/>
          </a:xfrm>
          <a:prstGeom prst="rect">
            <a:avLst/>
          </a:prstGeom>
        </p:spPr>
        <p:txBody>
          <a:bodyPr wrap="square" lIns="0" tIns="0" rIns="0" bIns="0">
            <a:spAutoFit/>
          </a:bodyPr>
          <a:lstStyle>
            <a:lvl1pPr>
              <a:defRPr sz="5005" b="0" i="0">
                <a:solidFill>
                  <a:schemeClr val="bg1"/>
                </a:solidFill>
                <a:latin typeface="微软雅黑" panose="020B0503020204020204" charset="-122"/>
                <a:cs typeface="微软雅黑" panose="020B0503020204020204" charset="-122"/>
              </a:defRPr>
            </a:lvl1pPr>
          </a:lstStyle>
          <a:p>
            <a:endParaRPr/>
          </a:p>
        </p:txBody>
      </p:sp>
      <p:sp>
        <p:nvSpPr>
          <p:cNvPr id="3" name="Holder 3"/>
          <p:cNvSpPr>
            <a:spLocks noGrp="1"/>
          </p:cNvSpPr>
          <p:nvPr>
            <p:ph type="body" idx="1"/>
          </p:nvPr>
        </p:nvSpPr>
        <p:spPr>
          <a:xfrm>
            <a:off x="5750605" y="2152965"/>
            <a:ext cx="5484089" cy="3033154"/>
          </a:xfrm>
          <a:prstGeom prst="rect">
            <a:avLst/>
          </a:prstGeom>
        </p:spPr>
        <p:txBody>
          <a:bodyPr wrap="square" lIns="0" tIns="0" rIns="0" bIns="0">
            <a:spAutoFit/>
          </a:bodyPr>
          <a:lstStyle>
            <a:lvl1pPr>
              <a:defRPr sz="2185" b="0" i="0">
                <a:solidFill>
                  <a:schemeClr val="bg1"/>
                </a:solidFill>
                <a:latin typeface="等线" panose="02010600030101010101" charset="-122"/>
                <a:cs typeface="等线" panose="02010600030101010101" charset="-122"/>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11/13/2024</a:t>
            </a:fld>
            <a:endParaRPr lang="en-US"/>
          </a:p>
        </p:txBody>
      </p:sp>
      <p:sp>
        <p:nvSpPr>
          <p:cNvPr id="6" name="Holder 6"/>
          <p:cNvSpPr>
            <a:spLocks noGrp="1"/>
          </p:cNvSpPr>
          <p:nvPr>
            <p:ph type="sldNum" sz="quarter" idx="7"/>
          </p:nvPr>
        </p:nvSpPr>
        <p:spPr>
          <a:xfrm>
            <a:off x="8778241"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Lst>
  <p:txStyles>
    <p:titleStyle>
      <a:lvl1pPr>
        <a:defRPr>
          <a:latin typeface="+mj-lt"/>
          <a:ea typeface="+mj-ea"/>
          <a:cs typeface="+mj-cs"/>
        </a:defRPr>
      </a:lvl1pPr>
    </p:titleStyle>
    <p:bodyStyle>
      <a:lvl1pPr marL="0">
        <a:defRPr>
          <a:latin typeface="+mn-lt"/>
          <a:ea typeface="+mn-ea"/>
          <a:cs typeface="+mn-cs"/>
        </a:defRPr>
      </a:lvl1pPr>
      <a:lvl2pPr marL="277495">
        <a:defRPr>
          <a:latin typeface="+mn-lt"/>
          <a:ea typeface="+mn-ea"/>
          <a:cs typeface="+mn-cs"/>
        </a:defRPr>
      </a:lvl2pPr>
      <a:lvl3pPr marL="554355">
        <a:defRPr>
          <a:latin typeface="+mn-lt"/>
          <a:ea typeface="+mn-ea"/>
          <a:cs typeface="+mn-cs"/>
        </a:defRPr>
      </a:lvl3pPr>
      <a:lvl4pPr marL="831850">
        <a:defRPr>
          <a:latin typeface="+mn-lt"/>
          <a:ea typeface="+mn-ea"/>
          <a:cs typeface="+mn-cs"/>
        </a:defRPr>
      </a:lvl4pPr>
      <a:lvl5pPr marL="1108710">
        <a:defRPr>
          <a:latin typeface="+mn-lt"/>
          <a:ea typeface="+mn-ea"/>
          <a:cs typeface="+mn-cs"/>
        </a:defRPr>
      </a:lvl5pPr>
      <a:lvl6pPr marL="1386205">
        <a:defRPr>
          <a:latin typeface="+mn-lt"/>
          <a:ea typeface="+mn-ea"/>
          <a:cs typeface="+mn-cs"/>
        </a:defRPr>
      </a:lvl6pPr>
      <a:lvl7pPr marL="1663700">
        <a:defRPr>
          <a:latin typeface="+mn-lt"/>
          <a:ea typeface="+mn-ea"/>
          <a:cs typeface="+mn-cs"/>
        </a:defRPr>
      </a:lvl7pPr>
      <a:lvl8pPr marL="1940560">
        <a:defRPr>
          <a:latin typeface="+mn-lt"/>
          <a:ea typeface="+mn-ea"/>
          <a:cs typeface="+mn-cs"/>
        </a:defRPr>
      </a:lvl8pPr>
      <a:lvl9pPr marL="2218055">
        <a:defRPr>
          <a:latin typeface="+mn-lt"/>
          <a:ea typeface="+mn-ea"/>
          <a:cs typeface="+mn-cs"/>
        </a:defRPr>
      </a:lvl9pPr>
    </p:bodyStyle>
    <p:otherStyle>
      <a:lvl1pPr marL="0">
        <a:defRPr>
          <a:latin typeface="+mn-lt"/>
          <a:ea typeface="+mn-ea"/>
          <a:cs typeface="+mn-cs"/>
        </a:defRPr>
      </a:lvl1pPr>
      <a:lvl2pPr marL="277495">
        <a:defRPr>
          <a:latin typeface="+mn-lt"/>
          <a:ea typeface="+mn-ea"/>
          <a:cs typeface="+mn-cs"/>
        </a:defRPr>
      </a:lvl2pPr>
      <a:lvl3pPr marL="554355">
        <a:defRPr>
          <a:latin typeface="+mn-lt"/>
          <a:ea typeface="+mn-ea"/>
          <a:cs typeface="+mn-cs"/>
        </a:defRPr>
      </a:lvl3pPr>
      <a:lvl4pPr marL="831850">
        <a:defRPr>
          <a:latin typeface="+mn-lt"/>
          <a:ea typeface="+mn-ea"/>
          <a:cs typeface="+mn-cs"/>
        </a:defRPr>
      </a:lvl4pPr>
      <a:lvl5pPr marL="1108710">
        <a:defRPr>
          <a:latin typeface="+mn-lt"/>
          <a:ea typeface="+mn-ea"/>
          <a:cs typeface="+mn-cs"/>
        </a:defRPr>
      </a:lvl5pPr>
      <a:lvl6pPr marL="1386205">
        <a:defRPr>
          <a:latin typeface="+mn-lt"/>
          <a:ea typeface="+mn-ea"/>
          <a:cs typeface="+mn-cs"/>
        </a:defRPr>
      </a:lvl6pPr>
      <a:lvl7pPr marL="1663700">
        <a:defRPr>
          <a:latin typeface="+mn-lt"/>
          <a:ea typeface="+mn-ea"/>
          <a:cs typeface="+mn-cs"/>
        </a:defRPr>
      </a:lvl7pPr>
      <a:lvl8pPr marL="1940560">
        <a:defRPr>
          <a:latin typeface="+mn-lt"/>
          <a:ea typeface="+mn-ea"/>
          <a:cs typeface="+mn-cs"/>
        </a:defRPr>
      </a:lvl8pPr>
      <a:lvl9pPr marL="2218055">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p>
        </p:txBody>
      </p:sp>
      <p:sp>
        <p:nvSpPr>
          <p:cNvPr id="1027" name="文本占位符 2"/>
          <p:cNvSpPr>
            <a:spLocks noGrp="1"/>
          </p:cNvSpPr>
          <p:nvPr>
            <p:ph type="body" idx="1"/>
          </p:nvPr>
        </p:nvSpPr>
        <p:spPr>
          <a:xfrm>
            <a:off x="838200" y="1825625"/>
            <a:ext cx="10515600" cy="4351338"/>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898989"/>
                </a:solidFill>
              </a:defRPr>
            </a:lvl1p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zh-CN" altLang="en-US" dirty="0"/>
          </a:p>
        </p:txBody>
      </p:sp>
      <p:cxnSp>
        <p:nvCxnSpPr>
          <p:cNvPr id="7" name="直接连接符 6"/>
          <p:cNvCxnSpPr/>
          <p:nvPr userDrawn="1"/>
        </p:nvCxnSpPr>
        <p:spPr>
          <a:xfrm>
            <a:off x="669924"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日期占位符 3"/>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fld id="{6489D9C7-5DC6-4263-87FF-7C99F6FB63C3}" type="datetime1">
              <a:rPr lang="zh-CN" altLang="en-US" smtClean="0"/>
              <a:pPr/>
              <a:t>2024-11-13</a:t>
            </a:fld>
            <a:endParaRPr lang="zh-CN" altLang="en-US"/>
          </a:p>
        </p:txBody>
      </p:sp>
      <p:sp>
        <p:nvSpPr>
          <p:cNvPr id="9" name="页脚占位符 4"/>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ltLang="zh-CN"/>
              <a:t>www.islide.cc</a:t>
            </a:r>
            <a:endParaRPr lang="zh-CN" altLang="en-US" dirty="0"/>
          </a:p>
        </p:txBody>
      </p:sp>
      <p:sp>
        <p:nvSpPr>
          <p:cNvPr id="10" name="灯片编号占位符 5"/>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5DD3DB80-B894-403A-B48E-6FDC1A72010E}"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hdr="0" dt="0"/>
  <p:txStyles>
    <p:titleStyle>
      <a:lvl1pPr algn="l" defTabSz="913765"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1"/>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6"/>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2BF82D2-7A68-459D-A996-9BDDA2518FA4}" type="datetimeFigureOut">
              <a:rPr lang="zh-CN" altLang="en-US" smtClean="0"/>
              <a:pPr/>
              <a:t>2024-11-13</a:t>
            </a:fld>
            <a:endParaRPr lang="zh-CN" altLang="en-US"/>
          </a:p>
        </p:txBody>
      </p:sp>
      <p:sp>
        <p:nvSpPr>
          <p:cNvPr id="5" name="页脚占位符 4"/>
          <p:cNvSpPr>
            <a:spLocks noGrp="1"/>
          </p:cNvSpPr>
          <p:nvPr>
            <p:ph type="ftr" sz="quarter" idx="3"/>
          </p:nvPr>
        </p:nvSpPr>
        <p:spPr>
          <a:xfrm>
            <a:off x="4038412" y="6356746"/>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5" y="6356746"/>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3E01EE5D-26FB-46D5-A381-ECFB35BF1D3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Lst>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ct val="19000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ct val="95000"/>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ct val="95000"/>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pPr/>
              <a:t>2024-11-13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pattFill prst="pct5">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p>
        </p:txBody>
      </p:sp>
      <p:sp>
        <p:nvSpPr>
          <p:cNvPr id="1027" name="文本占位符 2"/>
          <p:cNvSpPr>
            <a:spLocks noGrp="1"/>
          </p:cNvSpPr>
          <p:nvPr>
            <p:ph type="body" idx="1"/>
          </p:nvPr>
        </p:nvSpPr>
        <p:spPr>
          <a:xfrm>
            <a:off x="838200" y="1825625"/>
            <a:ext cx="10515600" cy="4351338"/>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898989"/>
                </a:solidFill>
              </a:defRPr>
            </a:lvl1pPr>
          </a:lstStyle>
          <a:p>
            <a:pPr lvl="0"/>
            <a:fld id="{9A0DB2DC-4C9A-4742-B13C-FB6460FD3503}" type="slidenum">
              <a:rPr lang="zh-CN" altLang="en-US" dirty="0">
                <a:latin typeface="Calibri" panose="020F0502020204030204" charset="0"/>
                <a:ea typeface="宋体" panose="02010600030101010101" pitchFamily="2" charset="-122"/>
              </a:rPr>
              <a:pPr lvl="0"/>
              <a:t>‹#›</a:t>
            </a:fld>
            <a:endParaRPr lang="zh-CN" altLang="en-US" dirty="0">
              <a:latin typeface="Calibri" panose="020F050202020403020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9.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9.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59.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5.xml"/><Relationship Id="rId1" Type="http://schemas.openxmlformats.org/officeDocument/2006/relationships/tags" Target="../tags/tag13.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 Id="rId14" Type="http://schemas.openxmlformats.org/officeDocument/2006/relationships/image" Target="../media/image58.jpeg"/></Relationships>
</file>

<file path=ppt/slides/_rels/slide1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94.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s>
</file>

<file path=ppt/slides/_rels/slide16.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7.jpe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 Id="rId14" Type="http://schemas.openxmlformats.org/officeDocument/2006/relationships/image" Target="../media/image79.jpeg"/></Relationships>
</file>

<file path=ppt/slides/_rels/slide17.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jpeg"/><Relationship Id="rId3" Type="http://schemas.openxmlformats.org/officeDocument/2006/relationships/notesSlide" Target="../notesSlides/notesSlide17.xml"/><Relationship Id="rId7" Type="http://schemas.openxmlformats.org/officeDocument/2006/relationships/image" Target="../media/image83.jpeg"/><Relationship Id="rId12" Type="http://schemas.openxmlformats.org/officeDocument/2006/relationships/image" Target="../media/image88.png"/><Relationship Id="rId2" Type="http://schemas.openxmlformats.org/officeDocument/2006/relationships/slideLayout" Target="../slideLayouts/slideLayout22.xml"/><Relationship Id="rId1" Type="http://schemas.openxmlformats.org/officeDocument/2006/relationships/tags" Target="../tags/tag14.xml"/><Relationship Id="rId6" Type="http://schemas.openxmlformats.org/officeDocument/2006/relationships/image" Target="../media/image82.png"/><Relationship Id="rId11" Type="http://schemas.openxmlformats.org/officeDocument/2006/relationships/image" Target="../media/image87.jpeg"/><Relationship Id="rId5" Type="http://schemas.openxmlformats.org/officeDocument/2006/relationships/image" Target="../media/image81.jpeg"/><Relationship Id="rId15" Type="http://schemas.openxmlformats.org/officeDocument/2006/relationships/image" Target="../media/image91.pn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 Id="rId14" Type="http://schemas.openxmlformats.org/officeDocument/2006/relationships/image" Target="../media/image90.jpeg"/></Relationships>
</file>

<file path=ppt/slides/_rels/slide18.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18.xml"/><Relationship Id="rId1" Type="http://schemas.openxmlformats.org/officeDocument/2006/relationships/slideLayout" Target="../slideLayouts/slideLayout94.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01.jpeg"/><Relationship Id="rId2" Type="http://schemas.openxmlformats.org/officeDocument/2006/relationships/slideLayout" Target="../slideLayouts/slideLayout22.xml"/><Relationship Id="rId1" Type="http://schemas.openxmlformats.org/officeDocument/2006/relationships/tags" Target="../tags/tag15.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103.jpeg"/></Relationships>
</file>

<file path=ppt/slides/_rels/slide21.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slideLayout" Target="../slideLayouts/slideLayout22.xml"/><Relationship Id="rId7" Type="http://schemas.openxmlformats.org/officeDocument/2006/relationships/image" Target="../media/image106.jpe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notesSlide" Target="../notesSlides/notesSlide21.xml"/><Relationship Id="rId9" Type="http://schemas.openxmlformats.org/officeDocument/2006/relationships/image" Target="../media/image108.jpeg"/></Relationships>
</file>

<file path=ppt/slides/_rels/slide22.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image" Target="../media/image111.png"/><Relationship Id="rId18" Type="http://schemas.openxmlformats.org/officeDocument/2006/relationships/image" Target="../media/image116.png"/><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tags" Target="../tags/tag19.xml"/><Relationship Id="rId16" Type="http://schemas.openxmlformats.org/officeDocument/2006/relationships/image" Target="../media/image114.pn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image" Target="../media/image109.png"/><Relationship Id="rId5" Type="http://schemas.openxmlformats.org/officeDocument/2006/relationships/tags" Target="../tags/tag22.xml"/><Relationship Id="rId15" Type="http://schemas.openxmlformats.org/officeDocument/2006/relationships/image" Target="../media/image113.png"/><Relationship Id="rId10" Type="http://schemas.openxmlformats.org/officeDocument/2006/relationships/notesSlide" Target="../notesSlides/notesSlide22.xml"/><Relationship Id="rId4" Type="http://schemas.openxmlformats.org/officeDocument/2006/relationships/tags" Target="../tags/tag21.xml"/><Relationship Id="rId9" Type="http://schemas.openxmlformats.org/officeDocument/2006/relationships/slideLayout" Target="../slideLayouts/slideLayout29.xml"/><Relationship Id="rId14" Type="http://schemas.openxmlformats.org/officeDocument/2006/relationships/image" Target="../media/image112.png"/></Relationships>
</file>

<file path=ppt/slides/_rels/slide23.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image" Target="../media/image120.png"/><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119.png"/><Relationship Id="rId2" Type="http://schemas.openxmlformats.org/officeDocument/2006/relationships/tags" Target="../tags/tag27.xml"/><Relationship Id="rId16" Type="http://schemas.openxmlformats.org/officeDocument/2006/relationships/image" Target="../media/image123.pn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image" Target="../media/image118.png"/><Relationship Id="rId5" Type="http://schemas.openxmlformats.org/officeDocument/2006/relationships/tags" Target="../tags/tag30.xml"/><Relationship Id="rId15" Type="http://schemas.openxmlformats.org/officeDocument/2006/relationships/image" Target="../media/image122.png"/><Relationship Id="rId10" Type="http://schemas.openxmlformats.org/officeDocument/2006/relationships/image" Target="../media/image117.png"/><Relationship Id="rId4" Type="http://schemas.openxmlformats.org/officeDocument/2006/relationships/tags" Target="../tags/tag29.xml"/><Relationship Id="rId9" Type="http://schemas.openxmlformats.org/officeDocument/2006/relationships/slideLayout" Target="../slideLayouts/slideLayout29.xml"/><Relationship Id="rId14" Type="http://schemas.openxmlformats.org/officeDocument/2006/relationships/image" Target="../media/image12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3.xml"/><Relationship Id="rId1" Type="http://schemas.openxmlformats.org/officeDocument/2006/relationships/tags" Target="../tags/tag3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126.gif"/><Relationship Id="rId5" Type="http://schemas.openxmlformats.org/officeDocument/2006/relationships/image" Target="../media/image125.png"/><Relationship Id="rId4" Type="http://schemas.openxmlformats.org/officeDocument/2006/relationships/image" Target="../media/image12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3.xml"/><Relationship Id="rId1" Type="http://schemas.openxmlformats.org/officeDocument/2006/relationships/tags" Target="../tags/tag4.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5.xml"/><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5.xml"/><Relationship Id="rId7" Type="http://schemas.openxmlformats.org/officeDocument/2006/relationships/image" Target="../media/image31.jpeg"/><Relationship Id="rId2" Type="http://schemas.openxmlformats.org/officeDocument/2006/relationships/slideLayout" Target="../slideLayouts/slideLayout50.xml"/><Relationship Id="rId1" Type="http://schemas.openxmlformats.org/officeDocument/2006/relationships/tags" Target="../tags/tag6.xml"/><Relationship Id="rId6" Type="http://schemas.openxmlformats.org/officeDocument/2006/relationships/image" Target="../media/image28.jpeg"/><Relationship Id="rId5" Type="http://schemas.openxmlformats.org/officeDocument/2006/relationships/image" Target="../media/image30.jpeg"/><Relationship Id="rId10" Type="http://schemas.openxmlformats.org/officeDocument/2006/relationships/image" Target="../media/image34.png"/><Relationship Id="rId4" Type="http://schemas.openxmlformats.org/officeDocument/2006/relationships/image" Target="../media/image29.jpeg"/><Relationship Id="rId9"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94.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9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4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4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图片 6"/>
          <p:cNvPicPr>
            <a:picLocks noChangeAspect="1"/>
          </p:cNvPicPr>
          <p:nvPr/>
        </p:nvPicPr>
        <p:blipFill>
          <a:blip r:embed="rId4" cstate="print"/>
          <a:srcRect l="3040" t="10352" r="3040" b="10352"/>
          <a:stretch>
            <a:fillRect/>
          </a:stretch>
        </p:blipFill>
        <p:spPr>
          <a:xfrm>
            <a:off x="0" y="0"/>
            <a:ext cx="12192000" cy="6858000"/>
          </a:xfrm>
          <a:prstGeom prst="rect">
            <a:avLst/>
          </a:prstGeom>
          <a:noFill/>
          <a:ln w="9525">
            <a:noFill/>
          </a:ln>
        </p:spPr>
      </p:pic>
      <p:sp>
        <p:nvSpPr>
          <p:cNvPr id="8" name="矩形 7"/>
          <p:cNvSpPr/>
          <p:nvPr/>
        </p:nvSpPr>
        <p:spPr>
          <a:xfrm>
            <a:off x="0" y="0"/>
            <a:ext cx="8577263" cy="6858000"/>
          </a:xfrm>
          <a:custGeom>
            <a:avLst/>
            <a:gdLst>
              <a:gd name="connsiteX0" fmla="*/ 0 w 8577943"/>
              <a:gd name="connsiteY0" fmla="*/ 0 h 6858000"/>
              <a:gd name="connsiteX1" fmla="*/ 8577943 w 8577943"/>
              <a:gd name="connsiteY1" fmla="*/ 0 h 6858000"/>
              <a:gd name="connsiteX2" fmla="*/ 8577943 w 8577943"/>
              <a:gd name="connsiteY2" fmla="*/ 6858000 h 6858000"/>
              <a:gd name="connsiteX3" fmla="*/ 0 w 8577943"/>
              <a:gd name="connsiteY3" fmla="*/ 6858000 h 6858000"/>
              <a:gd name="connsiteX4" fmla="*/ 0 w 8577943"/>
              <a:gd name="connsiteY4" fmla="*/ 0 h 6858000"/>
              <a:gd name="connsiteX0-1" fmla="*/ 0 w 8577943"/>
              <a:gd name="connsiteY0-2" fmla="*/ 0 h 6858000"/>
              <a:gd name="connsiteX1-3" fmla="*/ 6850743 w 8577943"/>
              <a:gd name="connsiteY1-4" fmla="*/ 14514 h 6858000"/>
              <a:gd name="connsiteX2-5" fmla="*/ 8577943 w 8577943"/>
              <a:gd name="connsiteY2-6" fmla="*/ 6858000 h 6858000"/>
              <a:gd name="connsiteX3-7" fmla="*/ 0 w 8577943"/>
              <a:gd name="connsiteY3-8" fmla="*/ 6858000 h 6858000"/>
              <a:gd name="connsiteX4-9" fmla="*/ 0 w 8577943"/>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577943" h="6858000">
                <a:moveTo>
                  <a:pt x="0" y="0"/>
                </a:moveTo>
                <a:lnTo>
                  <a:pt x="6850743" y="14514"/>
                </a:lnTo>
                <a:lnTo>
                  <a:pt x="8577943" y="6858000"/>
                </a:lnTo>
                <a:lnTo>
                  <a:pt x="0" y="6858000"/>
                </a:lnTo>
                <a:lnTo>
                  <a:pt x="0" y="0"/>
                </a:lnTo>
                <a:close/>
              </a:path>
            </a:pathLst>
          </a:cu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流程图: 数据 9"/>
          <p:cNvSpPr/>
          <p:nvPr/>
        </p:nvSpPr>
        <p:spPr>
          <a:xfrm rot="20993818" flipH="1">
            <a:off x="7204075" y="2073275"/>
            <a:ext cx="1174750" cy="271145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70"/>
              <a:gd name="connsiteY0-2" fmla="*/ 10461 h 10461"/>
              <a:gd name="connsiteX1-3" fmla="*/ 2070 w 10070"/>
              <a:gd name="connsiteY1-4" fmla="*/ 0 h 10461"/>
              <a:gd name="connsiteX2-5" fmla="*/ 10070 w 10070"/>
              <a:gd name="connsiteY2-6" fmla="*/ 0 h 10461"/>
              <a:gd name="connsiteX3-7" fmla="*/ 8070 w 10070"/>
              <a:gd name="connsiteY3-8" fmla="*/ 10000 h 10461"/>
              <a:gd name="connsiteX4-9" fmla="*/ 0 w 10070"/>
              <a:gd name="connsiteY4-10" fmla="*/ 10461 h 10461"/>
              <a:gd name="connsiteX0-11" fmla="*/ 0 w 10070"/>
              <a:gd name="connsiteY0-12" fmla="*/ 10461 h 10461"/>
              <a:gd name="connsiteX1-13" fmla="*/ 1921 w 10070"/>
              <a:gd name="connsiteY1-14" fmla="*/ 581 h 10461"/>
              <a:gd name="connsiteX2-15" fmla="*/ 10070 w 10070"/>
              <a:gd name="connsiteY2-16" fmla="*/ 0 h 10461"/>
              <a:gd name="connsiteX3-17" fmla="*/ 8070 w 10070"/>
              <a:gd name="connsiteY3-18" fmla="*/ 10000 h 10461"/>
              <a:gd name="connsiteX4-19" fmla="*/ 0 w 10070"/>
              <a:gd name="connsiteY4-20" fmla="*/ 10461 h 1046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70" h="10461">
                <a:moveTo>
                  <a:pt x="0" y="10461"/>
                </a:moveTo>
                <a:lnTo>
                  <a:pt x="1921" y="581"/>
                </a:lnTo>
                <a:lnTo>
                  <a:pt x="10070" y="0"/>
                </a:lnTo>
                <a:lnTo>
                  <a:pt x="8070" y="10000"/>
                </a:lnTo>
                <a:lnTo>
                  <a:pt x="0" y="10461"/>
                </a:lnTo>
                <a:close/>
              </a:path>
            </a:pathLst>
          </a:custGeom>
          <a:solidFill>
            <a:schemeClr val="accent1">
              <a:lumMod val="7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6629" name="文本框 10"/>
          <p:cNvSpPr txBox="1"/>
          <p:nvPr/>
        </p:nvSpPr>
        <p:spPr>
          <a:xfrm>
            <a:off x="566420" y="1600835"/>
            <a:ext cx="6303645" cy="829945"/>
          </a:xfrm>
          <a:prstGeom prst="rect">
            <a:avLst/>
          </a:prstGeom>
          <a:noFill/>
          <a:ln w="9525">
            <a:noFill/>
          </a:ln>
        </p:spPr>
        <p:txBody>
          <a:bodyPr wrap="square">
            <a:spAutoFit/>
          </a:bodyPr>
          <a:lstStyle/>
          <a:p>
            <a:pPr algn="l"/>
            <a:r>
              <a:rPr lang="zh-CN" altLang="en-US" sz="4800" b="1" dirty="0">
                <a:solidFill>
                  <a:schemeClr val="bg1"/>
                </a:solidFill>
                <a:latin typeface="微软雅黑" panose="020B0503020204020204" charset="-122"/>
                <a:ea typeface="微软雅黑" panose="020B0503020204020204" charset="-122"/>
              </a:rPr>
              <a:t>202</a:t>
            </a:r>
            <a:r>
              <a:rPr lang="en-US" altLang="zh-CN" sz="4800" b="1" dirty="0">
                <a:solidFill>
                  <a:schemeClr val="bg1"/>
                </a:solidFill>
                <a:latin typeface="微软雅黑" panose="020B0503020204020204" charset="-122"/>
                <a:ea typeface="微软雅黑" panose="020B0503020204020204" charset="-122"/>
              </a:rPr>
              <a:t>5 </a:t>
            </a:r>
            <a:r>
              <a:rPr lang="zh-CN" altLang="en-US" sz="4800" b="1" dirty="0" smtClean="0">
                <a:solidFill>
                  <a:schemeClr val="bg1"/>
                </a:solidFill>
                <a:latin typeface="微软雅黑" panose="020B0503020204020204" charset="-122"/>
                <a:ea typeface="微软雅黑" panose="020B0503020204020204" charset="-122"/>
              </a:rPr>
              <a:t>Study Abroad</a:t>
            </a:r>
            <a:endParaRPr lang="zh-CN" altLang="en-US" sz="4800" b="1" dirty="0">
              <a:solidFill>
                <a:schemeClr val="bg1"/>
              </a:solidFill>
              <a:latin typeface="微软雅黑" panose="020B0503020204020204" charset="-122"/>
              <a:ea typeface="微软雅黑" panose="020B0503020204020204" charset="-122"/>
            </a:endParaRPr>
          </a:p>
        </p:txBody>
      </p:sp>
      <p:sp>
        <p:nvSpPr>
          <p:cNvPr id="26630" name="文本框 11"/>
          <p:cNvSpPr txBox="1"/>
          <p:nvPr/>
        </p:nvSpPr>
        <p:spPr>
          <a:xfrm>
            <a:off x="465992" y="2708031"/>
            <a:ext cx="8080131" cy="1785104"/>
          </a:xfrm>
          <a:prstGeom prst="rect">
            <a:avLst/>
          </a:prstGeom>
          <a:noFill/>
          <a:ln w="9525">
            <a:noFill/>
          </a:ln>
        </p:spPr>
        <p:txBody>
          <a:bodyPr wrap="square">
            <a:spAutoFit/>
          </a:bodyPr>
          <a:lstStyle/>
          <a:p>
            <a:pPr algn="dist"/>
            <a:r>
              <a:rPr lang="zh-CN" altLang="en-US" sz="6600" b="1" dirty="0" smtClean="0">
                <a:solidFill>
                  <a:schemeClr val="bg1"/>
                </a:solidFill>
                <a:latin typeface="微软雅黑" panose="020B0503020204020204" charset="-122"/>
                <a:ea typeface="微软雅黑" panose="020B0503020204020204" charset="-122"/>
              </a:rPr>
              <a:t>阿德莱德大学</a:t>
            </a:r>
            <a:endParaRPr lang="en-US" altLang="zh-CN" sz="6600" b="1" dirty="0" smtClean="0">
              <a:solidFill>
                <a:schemeClr val="bg1"/>
              </a:solidFill>
              <a:latin typeface="微软雅黑" panose="020B0503020204020204" charset="-122"/>
              <a:ea typeface="微软雅黑" panose="020B0503020204020204" charset="-122"/>
            </a:endParaRPr>
          </a:p>
          <a:p>
            <a:pPr algn="dist"/>
            <a:r>
              <a:rPr lang="zh-CN" altLang="en-US" sz="4400" b="1" dirty="0" smtClean="0">
                <a:solidFill>
                  <a:schemeClr val="bg1"/>
                </a:solidFill>
                <a:latin typeface="微软雅黑" panose="020B0503020204020204" charset="-122"/>
                <a:ea typeface="微软雅黑" panose="020B0503020204020204" charset="-122"/>
              </a:rPr>
              <a:t>项目与选拔</a:t>
            </a:r>
            <a:endParaRPr lang="zh-CN" altLang="en-US" sz="4400" b="1" dirty="0">
              <a:solidFill>
                <a:schemeClr val="bg1"/>
              </a:solidFill>
              <a:latin typeface="微软雅黑" panose="020B0503020204020204" charset="-122"/>
              <a:ea typeface="微软雅黑" panose="020B0503020204020204" charset="-122"/>
            </a:endParaRPr>
          </a:p>
        </p:txBody>
      </p:sp>
      <p:sp>
        <p:nvSpPr>
          <p:cNvPr id="6" name="object 6"/>
          <p:cNvSpPr/>
          <p:nvPr/>
        </p:nvSpPr>
        <p:spPr>
          <a:xfrm flipV="1">
            <a:off x="678180" y="2573655"/>
            <a:ext cx="6273165" cy="76200"/>
          </a:xfrm>
          <a:custGeom>
            <a:avLst/>
            <a:gdLst/>
            <a:ahLst/>
            <a:cxnLst/>
            <a:rect l="l" t="t" r="r" b="b"/>
            <a:pathLst>
              <a:path w="13712190">
                <a:moveTo>
                  <a:pt x="0" y="0"/>
                </a:moveTo>
                <a:lnTo>
                  <a:pt x="13711624" y="0"/>
                </a:lnTo>
              </a:path>
            </a:pathLst>
          </a:custGeom>
          <a:solidFill>
            <a:schemeClr val="accent2">
              <a:lumMod val="60000"/>
              <a:lumOff val="40000"/>
            </a:schemeClr>
          </a:solidFill>
          <a:ln w="62825">
            <a:solidFill>
              <a:schemeClr val="accent4"/>
            </a:solidFill>
          </a:ln>
        </p:spPr>
        <p:txBody>
          <a:bodyPr wrap="square" lIns="0" tIns="0" rIns="0" bIns="0" rtlCol="0"/>
          <a:lstStyle/>
          <a:p>
            <a:endParaRP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10">
        <p14:prism isInverted="1"/>
      </p:transition>
    </mc:Choice>
    <mc:Fallback>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7544" y="575628"/>
            <a:ext cx="8138160" cy="435293"/>
          </a:xfrm>
        </p:spPr>
        <p:txBody>
          <a:bodyPr>
            <a:noAutofit/>
          </a:bodyPr>
          <a:lstStyle/>
          <a:p>
            <a:r>
              <a:rPr lang="en-US" altLang="zh-CN" sz="2400" dirty="0" err="1">
                <a:solidFill>
                  <a:srgbClr val="002147"/>
                </a:solidFill>
                <a:sym typeface="+mn-ea"/>
              </a:rPr>
              <a:t>项目</a:t>
            </a:r>
            <a:r>
              <a:rPr lang="zh-CN" altLang="en-US" sz="2400" dirty="0">
                <a:solidFill>
                  <a:srgbClr val="002147"/>
                </a:solidFill>
                <a:sym typeface="+mn-ea"/>
              </a:rPr>
              <a:t>三</a:t>
            </a:r>
            <a:r>
              <a:rPr lang="en-US" altLang="zh-CN" sz="2400" dirty="0">
                <a:solidFill>
                  <a:srgbClr val="002147"/>
                </a:solidFill>
                <a:sym typeface="+mn-ea"/>
              </a:rPr>
              <a:t>：</a:t>
            </a:r>
            <a:r>
              <a:rPr lang="zh-CN" altLang="en-US" sz="2400" dirty="0">
                <a:solidFill>
                  <a:srgbClr val="002147"/>
                </a:solidFill>
                <a:sym typeface="+mn-ea"/>
              </a:rPr>
              <a:t>生物医学工程实验室</a:t>
            </a:r>
            <a:r>
              <a:rPr lang="en-US" altLang="zh-CN" sz="2400" dirty="0" err="1">
                <a:solidFill>
                  <a:srgbClr val="002147"/>
                </a:solidFill>
                <a:sym typeface="+mn-ea"/>
              </a:rPr>
              <a:t>项目</a:t>
            </a:r>
            <a:endParaRPr lang="en-US" altLang="zh-CN" sz="2400" dirty="0">
              <a:solidFill>
                <a:srgbClr val="002147"/>
              </a:solidFill>
              <a:sym typeface="+mn-ea"/>
            </a:endParaRPr>
          </a:p>
        </p:txBody>
      </p:sp>
      <p:sp>
        <p:nvSpPr>
          <p:cNvPr id="81" name="文本框 80"/>
          <p:cNvSpPr txBox="1"/>
          <p:nvPr/>
        </p:nvSpPr>
        <p:spPr>
          <a:xfrm>
            <a:off x="8805376" y="606098"/>
            <a:ext cx="2496195" cy="407227"/>
          </a:xfrm>
          <a:prstGeom prst="rect">
            <a:avLst/>
          </a:prstGeom>
          <a:noFill/>
        </p:spPr>
        <p:txBody>
          <a:bodyPr vert="horz" wrap="square" lIns="68580" tIns="34290" rIns="68580" bIns="34290" rtlCol="0" anchor="b">
            <a:spAutoFit/>
          </a:bodyPr>
          <a:lstStyle>
            <a:defPPr>
              <a:defRPr lang="zh-CN"/>
            </a:defPPr>
            <a:lvl1pPr>
              <a:lnSpc>
                <a:spcPct val="120000"/>
              </a:lnSpc>
              <a:spcBef>
                <a:spcPts val="0"/>
              </a:spcBef>
              <a:buNone/>
              <a:defRPr sz="2000" b="1" i="1">
                <a:solidFill>
                  <a:srgbClr val="002147"/>
                </a:solidFill>
                <a:latin typeface="微软雅黑" panose="020B0503020204020204" charset="-122"/>
                <a:ea typeface="微软雅黑" panose="020B0503020204020204" charset="-122"/>
              </a:defRPr>
            </a:lvl1pPr>
          </a:lstStyle>
          <a:p>
            <a:pPr marL="0" marR="0" lvl="0" indent="0" algn="r" defTabSz="914400" rtl="0" eaLnBrk="1" fontAlgn="auto" latinLnBrk="0" hangingPunct="1">
              <a:lnSpc>
                <a:spcPct val="120000"/>
              </a:lnSpc>
              <a:spcBef>
                <a:spcPts val="0"/>
              </a:spcBef>
              <a:spcAft>
                <a:spcPts val="0"/>
              </a:spcAft>
              <a:buClrTx/>
              <a:buSzTx/>
              <a:buFontTx/>
              <a:buNone/>
              <a:defRPr/>
            </a:pPr>
            <a:r>
              <a:rPr kumimoji="0" lang="zh-CN" altLang="en-US" b="1" i="1" u="none" strike="noStrike" kern="1200" cap="none" spc="0" normalizeH="0" baseline="0" noProof="0" dirty="0">
                <a:ln>
                  <a:noFill/>
                </a:ln>
                <a:solidFill>
                  <a:srgbClr val="002147"/>
                </a:solidFill>
                <a:effectLst/>
                <a:uLnTx/>
                <a:uFillTx/>
                <a:latin typeface="微软雅黑" panose="020B0503020204020204" charset="-122"/>
                <a:ea typeface="微软雅黑" panose="020B0503020204020204" charset="-122"/>
                <a:cs typeface="+mn-cs"/>
              </a:rPr>
              <a:t>学习成果</a:t>
            </a:r>
            <a:r>
              <a:rPr kumimoji="0" lang="en-US" altLang="zh-CN" b="1" i="1" u="none" strike="noStrike" kern="1200" cap="none" spc="0" normalizeH="0" baseline="0" noProof="0" dirty="0">
                <a:ln>
                  <a:noFill/>
                </a:ln>
                <a:solidFill>
                  <a:srgbClr val="002147"/>
                </a:solidFill>
                <a:effectLst/>
                <a:uLnTx/>
                <a:uFillTx/>
                <a:latin typeface="微软雅黑" panose="020B0503020204020204" charset="-122"/>
                <a:ea typeface="微软雅黑" panose="020B0503020204020204" charset="-122"/>
                <a:cs typeface="+mn-cs"/>
              </a:rPr>
              <a:t>&amp;</a:t>
            </a:r>
            <a:r>
              <a:rPr kumimoji="0" lang="zh-CN" altLang="en-US" b="1" i="1" u="none" strike="noStrike" kern="1200" cap="none" spc="0" normalizeH="0" baseline="0" noProof="0" dirty="0">
                <a:ln>
                  <a:noFill/>
                </a:ln>
                <a:solidFill>
                  <a:srgbClr val="002147"/>
                </a:solidFill>
                <a:effectLst/>
                <a:uLnTx/>
                <a:uFillTx/>
                <a:latin typeface="微软雅黑" panose="020B0503020204020204" charset="-122"/>
                <a:ea typeface="微软雅黑" panose="020B0503020204020204" charset="-122"/>
                <a:cs typeface="+mn-cs"/>
              </a:rPr>
              <a:t>课程模块</a:t>
            </a:r>
          </a:p>
        </p:txBody>
      </p:sp>
      <p:sp>
        <p:nvSpPr>
          <p:cNvPr id="9" name="文本框 8"/>
          <p:cNvSpPr txBox="1"/>
          <p:nvPr/>
        </p:nvSpPr>
        <p:spPr>
          <a:xfrm>
            <a:off x="667385" y="1062355"/>
            <a:ext cx="10883265" cy="5555261"/>
          </a:xfrm>
          <a:prstGeom prst="rect">
            <a:avLst/>
          </a:prstGeom>
          <a:noFill/>
        </p:spPr>
        <p:txBody>
          <a:bodyPr wrap="square" rtlCol="0">
            <a:noAutofit/>
          </a:bodyPr>
          <a:lstStyle/>
          <a:p>
            <a:pPr algn="l">
              <a:lnSpc>
                <a:spcPct val="160000"/>
              </a:lnSpc>
              <a:buClrTx/>
              <a:buSzTx/>
              <a:buFontTx/>
            </a:pPr>
            <a:r>
              <a:rPr lang="zh-CN" altLang="en-US" sz="1100" b="1" dirty="0">
                <a:latin typeface="宋体" panose="02010600030101010101" pitchFamily="2" charset="-122"/>
                <a:ea typeface="宋体" panose="02010600030101010101" pitchFamily="2" charset="-122"/>
                <a:cs typeface="宋体" panose="02010600030101010101" pitchFamily="2" charset="-122"/>
                <a:sym typeface="+mn-ea"/>
              </a:rPr>
              <a:t>课程将介绍抗生素作用模式和使用抗生素治疗细菌感染的基本原理。强调导致抗生素治疗失败和复发感染的一些现有问题。此外，还将介绍抗生素耐药性的基础，以及全球日益关注的耐药性不断增加的问题。学生将对来自 </a:t>
            </a:r>
            <a:r>
              <a:rPr lang="en-US" altLang="zh-CN" sz="1100" b="1" dirty="0">
                <a:latin typeface="宋体" panose="02010600030101010101" pitchFamily="2" charset="-122"/>
                <a:ea typeface="宋体" panose="02010600030101010101" pitchFamily="2" charset="-122"/>
                <a:cs typeface="宋体" panose="02010600030101010101" pitchFamily="2" charset="-122"/>
                <a:sym typeface="+mn-ea"/>
              </a:rPr>
              <a:t>Royal Adelaide Hospital </a:t>
            </a:r>
            <a:r>
              <a:rPr lang="zh-CN" altLang="en-US" sz="1100" b="1" dirty="0">
                <a:latin typeface="宋体" panose="02010600030101010101" pitchFamily="2" charset="-122"/>
                <a:ea typeface="宋体" panose="02010600030101010101" pitchFamily="2" charset="-122"/>
                <a:cs typeface="宋体" panose="02010600030101010101" pitchFamily="2" charset="-122"/>
                <a:sym typeface="+mn-ea"/>
              </a:rPr>
              <a:t>的临床分离株进行实验，目的是让学生利用当前国际公认的标准实验室检测方法来测试细菌的耐药性或药敏性，从而确定这些临床分离物的测试概况。学生将参观多个生物科学实验室，并进入实验室进行细菌培养和抗生素检测，对结果</a:t>
            </a:r>
            <a:r>
              <a:rPr lang="en-US" altLang="zh-CN" sz="1100" b="1" dirty="0">
                <a:latin typeface="宋体" panose="02010600030101010101" pitchFamily="2" charset="-122"/>
                <a:ea typeface="宋体" panose="02010600030101010101" pitchFamily="2" charset="-122"/>
                <a:cs typeface="宋体" panose="02010600030101010101" pitchFamily="2" charset="-122"/>
                <a:sym typeface="+mn-ea"/>
              </a:rPr>
              <a:t>分析</a:t>
            </a:r>
            <a:r>
              <a:rPr lang="zh-CN" altLang="en-US" sz="1100" b="1" dirty="0">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100" b="1" dirty="0">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60000"/>
              </a:lnSpc>
              <a:buClrTx/>
              <a:buSzTx/>
              <a:buFontTx/>
            </a:pPr>
            <a:endParaRPr lang="zh-CN" altLang="en-US" sz="1100" b="1" dirty="0">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50000"/>
              </a:lnSpc>
              <a:buClrTx/>
              <a:buSzTx/>
              <a:buFontTx/>
            </a:pPr>
            <a:r>
              <a:rPr lang="zh-CN" altLang="en-US" sz="1100" b="1" u="sng" dirty="0">
                <a:latin typeface="宋体" panose="02010600030101010101" pitchFamily="2" charset="-122"/>
                <a:ea typeface="宋体" panose="02010600030101010101" pitchFamily="2" charset="-122"/>
                <a:cs typeface="宋体" panose="02010600030101010101" pitchFamily="2" charset="-122"/>
                <a:sym typeface="+mn-ea"/>
              </a:rPr>
              <a:t>学习成果：</a:t>
            </a:r>
            <a:r>
              <a:rPr lang="zh-CN" altLang="en-US" sz="1100" dirty="0">
                <a:latin typeface="宋体" panose="02010600030101010101" pitchFamily="2" charset="-122"/>
                <a:ea typeface="宋体" panose="02010600030101010101" pitchFamily="2" charset="-122"/>
                <a:cs typeface="宋体" panose="02010600030101010101" pitchFamily="2" charset="-122"/>
                <a:sym typeface="+mn-ea"/>
              </a:rPr>
              <a:t>描述并体验如何培养细菌和检测抗生素耐药性；了解导致抗生素治疗失败的原因；了解生物医学和生物技术的职业发展阶段；提高在生物医学和生物技术领域的沟通技巧</a:t>
            </a:r>
          </a:p>
          <a:p>
            <a:pPr algn="l">
              <a:lnSpc>
                <a:spcPct val="150000"/>
              </a:lnSpc>
              <a:buClrTx/>
              <a:buSzTx/>
              <a:buFontTx/>
            </a:pPr>
            <a:endParaRPr lang="zh-CN" altLang="en-US" sz="1100" b="1" u="sng" dirty="0">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50000"/>
              </a:lnSpc>
              <a:buClrTx/>
              <a:buSzTx/>
              <a:buFontTx/>
            </a:pPr>
            <a:r>
              <a:rPr lang="zh-CN" altLang="en-US" sz="1100" b="1" u="sng" dirty="0">
                <a:latin typeface="宋体" panose="02010600030101010101" pitchFamily="2" charset="-122"/>
                <a:ea typeface="宋体" panose="02010600030101010101" pitchFamily="2" charset="-122"/>
                <a:cs typeface="宋体" panose="02010600030101010101" pitchFamily="2" charset="-122"/>
                <a:sym typeface="+mn-ea"/>
              </a:rPr>
              <a:t>课程模块</a:t>
            </a:r>
          </a:p>
          <a:p>
            <a:pPr>
              <a:lnSpc>
                <a:spcPct val="150000"/>
              </a:lnSpc>
            </a:pP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模块1（</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小时）研讨会</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讲座 </a:t>
            </a:r>
          </a:p>
          <a:p>
            <a:pPr algn="l">
              <a:lnSpc>
                <a:spcPct val="150000"/>
              </a:lnSpc>
              <a:buClrTx/>
              <a:buSzTx/>
              <a:buFontTx/>
            </a:pPr>
            <a:r>
              <a:rPr lang="zh-CN" altLang="en-US" sz="1100" dirty="0">
                <a:latin typeface="宋体" panose="02010600030101010101" pitchFamily="2" charset="-122"/>
                <a:ea typeface="宋体" panose="02010600030101010101" pitchFamily="2" charset="-122"/>
                <a:cs typeface="宋体" panose="02010600030101010101" pitchFamily="2" charset="-122"/>
                <a:sym typeface="+mn-ea"/>
              </a:rPr>
              <a:t>有关细菌传染病的系列讲座：</a:t>
            </a:r>
            <a:r>
              <a:rPr lang="en-US" altLang="zh-CN" sz="1100" dirty="0">
                <a:latin typeface="宋体" panose="02010600030101010101" pitchFamily="2" charset="-122"/>
                <a:ea typeface="宋体" panose="02010600030101010101" pitchFamily="2" charset="-122"/>
                <a:cs typeface="宋体" panose="02010600030101010101" pitchFamily="2" charset="-122"/>
                <a:sym typeface="+mn-ea"/>
              </a:rPr>
              <a:t>A.</a:t>
            </a:r>
            <a:r>
              <a:rPr lang="zh-CN" altLang="en-US" sz="1100" dirty="0">
                <a:latin typeface="宋体" panose="02010600030101010101" pitchFamily="2" charset="-122"/>
                <a:ea typeface="宋体" panose="02010600030101010101" pitchFamily="2" charset="-122"/>
                <a:cs typeface="宋体" panose="02010600030101010101" pitchFamily="2" charset="-122"/>
                <a:sym typeface="+mn-ea"/>
              </a:rPr>
              <a:t>细菌病原体简介</a:t>
            </a:r>
            <a:r>
              <a:rPr lang="en-US" altLang="zh-CN" sz="1100" dirty="0">
                <a:latin typeface="宋体" panose="02010600030101010101" pitchFamily="2" charset="-122"/>
                <a:ea typeface="宋体" panose="02010600030101010101" pitchFamily="2" charset="-122"/>
                <a:cs typeface="宋体" panose="02010600030101010101" pitchFamily="2" charset="-122"/>
                <a:sym typeface="+mn-ea"/>
              </a:rPr>
              <a:t>;B. </a:t>
            </a:r>
            <a:r>
              <a:rPr lang="zh-CN" altLang="en-US" sz="1100" dirty="0">
                <a:latin typeface="宋体" panose="02010600030101010101" pitchFamily="2" charset="-122"/>
                <a:ea typeface="宋体" panose="02010600030101010101" pitchFamily="2" charset="-122"/>
                <a:cs typeface="宋体" panose="02010600030101010101" pitchFamily="2" charset="-122"/>
                <a:sym typeface="+mn-ea"/>
              </a:rPr>
              <a:t>什么是 </a:t>
            </a:r>
            <a:r>
              <a:rPr lang="en-US" altLang="zh-CN" sz="1100" dirty="0">
                <a:latin typeface="宋体" panose="02010600030101010101" pitchFamily="2" charset="-122"/>
                <a:ea typeface="宋体" panose="02010600030101010101" pitchFamily="2" charset="-122"/>
                <a:cs typeface="宋体" panose="02010600030101010101" pitchFamily="2" charset="-122"/>
                <a:sym typeface="+mn-ea"/>
              </a:rPr>
              <a:t>AMR</a:t>
            </a:r>
            <a:r>
              <a:rPr lang="zh-CN" altLang="en-US" sz="1100" dirty="0">
                <a:latin typeface="宋体" panose="02010600030101010101" pitchFamily="2" charset="-122"/>
                <a:ea typeface="宋体" panose="02010600030101010101" pitchFamily="2" charset="-122"/>
                <a:cs typeface="宋体" panose="02010600030101010101" pitchFamily="2" charset="-122"/>
                <a:sym typeface="+mn-ea"/>
              </a:rPr>
              <a:t>（抗菌药耐药性）？</a:t>
            </a:r>
            <a:endParaRPr lang="en-US" altLang="zh-CN" sz="1100" dirty="0">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50000"/>
              </a:lnSpc>
              <a:buClrTx/>
              <a:buSzTx/>
            </a:pP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模块2</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Wingdings" panose="05000000000000000000" pitchFamily="2" charset="2"/>
              </a:rPr>
              <a:t>（</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小时）实验室体验 </a:t>
            </a:r>
          </a:p>
          <a:p>
            <a:pPr algn="l">
              <a:lnSpc>
                <a:spcPct val="150000"/>
              </a:lnSpc>
              <a:buClrTx/>
              <a:buSzTx/>
              <a:buFontTx/>
            </a:pPr>
            <a:r>
              <a:rPr lang="en-US" altLang="zh-CN" sz="1100" dirty="0">
                <a:latin typeface="宋体" panose="02010600030101010101" pitchFamily="2" charset="-122"/>
                <a:ea typeface="宋体" panose="02010600030101010101" pitchFamily="2" charset="-122"/>
                <a:cs typeface="宋体" panose="02010600030101010101" pitchFamily="2" charset="-122"/>
                <a:sym typeface="+mn-ea"/>
              </a:rPr>
              <a:t>1.</a:t>
            </a:r>
            <a:r>
              <a:rPr lang="zh-CN" altLang="en-US" sz="1100" dirty="0">
                <a:latin typeface="宋体" panose="02010600030101010101" pitchFamily="2" charset="-122"/>
                <a:ea typeface="宋体" panose="02010600030101010101" pitchFamily="2" charset="-122"/>
                <a:cs typeface="宋体" panose="02010600030101010101" pitchFamily="2" charset="-122"/>
                <a:sym typeface="+mn-ea"/>
              </a:rPr>
              <a:t>以小组为单位进行实践课程，以获得细菌培养和抗生素耐药性测试的基本经验。学生会进行细菌培养和抗生素检测最低抑菌浓度（</a:t>
            </a:r>
            <a:r>
              <a:rPr lang="en-US" altLang="zh-CN" sz="1100" dirty="0">
                <a:latin typeface="宋体" panose="02010600030101010101" pitchFamily="2" charset="-122"/>
                <a:ea typeface="宋体" panose="02010600030101010101" pitchFamily="2" charset="-122"/>
                <a:cs typeface="宋体" panose="02010600030101010101" pitchFamily="2" charset="-122"/>
                <a:sym typeface="+mn-ea"/>
              </a:rPr>
              <a:t>MIC</a:t>
            </a:r>
            <a:r>
              <a:rPr lang="zh-CN" altLang="en-US" sz="11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100" dirty="0">
                <a:latin typeface="宋体" panose="02010600030101010101" pitchFamily="2" charset="-122"/>
                <a:ea typeface="宋体" panose="02010600030101010101" pitchFamily="2" charset="-122"/>
                <a:cs typeface="宋体" panose="02010600030101010101" pitchFamily="2" charset="-122"/>
                <a:sym typeface="+mn-ea"/>
              </a:rPr>
              <a:t>;B. </a:t>
            </a:r>
            <a:r>
              <a:rPr lang="zh-CN" altLang="en-US" sz="1100" dirty="0">
                <a:latin typeface="宋体" panose="02010600030101010101" pitchFamily="2" charset="-122"/>
                <a:ea typeface="宋体" panose="02010600030101010101" pitchFamily="2" charset="-122"/>
                <a:cs typeface="宋体" panose="02010600030101010101" pitchFamily="2" charset="-122"/>
                <a:sym typeface="+mn-ea"/>
              </a:rPr>
              <a:t>盘式扩散试验</a:t>
            </a:r>
          </a:p>
          <a:p>
            <a:pPr algn="l">
              <a:lnSpc>
                <a:spcPct val="150000"/>
              </a:lnSpc>
              <a:buClrTx/>
              <a:buSzTx/>
              <a:buFontTx/>
            </a:pPr>
            <a:r>
              <a:rPr lang="en-US" altLang="zh-CN" sz="1100" dirty="0">
                <a:latin typeface="宋体" panose="02010600030101010101" pitchFamily="2" charset="-122"/>
                <a:ea typeface="宋体" panose="02010600030101010101" pitchFamily="2" charset="-122"/>
                <a:cs typeface="宋体" panose="02010600030101010101" pitchFamily="2" charset="-122"/>
                <a:sym typeface="+mn-ea"/>
              </a:rPr>
              <a:t>2.</a:t>
            </a:r>
            <a:r>
              <a:rPr lang="zh-CN" altLang="en-US" sz="1100" dirty="0">
                <a:latin typeface="宋体" panose="02010600030101010101" pitchFamily="2" charset="-122"/>
                <a:ea typeface="宋体" panose="02010600030101010101" pitchFamily="2" charset="-122"/>
                <a:cs typeface="宋体" panose="02010600030101010101" pitchFamily="2" charset="-122"/>
                <a:sym typeface="+mn-ea"/>
              </a:rPr>
              <a:t>学生将参观生物科学学院的多个实验室，包括澳大利亚抗菌素耐药性生态学中心（</a:t>
            </a:r>
            <a:r>
              <a:rPr lang="en-US" altLang="zh-CN" sz="1100" dirty="0">
                <a:latin typeface="宋体" panose="02010600030101010101" pitchFamily="2" charset="-122"/>
                <a:ea typeface="宋体" panose="02010600030101010101" pitchFamily="2" charset="-122"/>
                <a:cs typeface="宋体" panose="02010600030101010101" pitchFamily="2" charset="-122"/>
                <a:sym typeface="+mn-ea"/>
              </a:rPr>
              <a:t>ACARE</a:t>
            </a:r>
            <a:r>
              <a:rPr lang="zh-CN" altLang="en-US" sz="1100" dirty="0">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100" dirty="0">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50000"/>
              </a:lnSpc>
              <a:buClrTx/>
              <a:buSzTx/>
              <a:buFontTx/>
            </a:pP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模块</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1.5</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小时）实验室体验</a:t>
            </a:r>
            <a:endPar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50000"/>
              </a:lnSpc>
              <a:buClrTx/>
              <a:buSzTx/>
              <a:buFontTx/>
            </a:pPr>
            <a:r>
              <a:rPr lang="zh-CN" altLang="en-US" sz="1100" dirty="0">
                <a:latin typeface="宋体" panose="02010600030101010101" pitchFamily="2" charset="-122"/>
                <a:ea typeface="宋体" panose="02010600030101010101" pitchFamily="2" charset="-122"/>
                <a:sym typeface="+mn-ea"/>
              </a:rPr>
              <a:t>学生以小组为单位实践，观察并报告实践的发现。重复检测（</a:t>
            </a:r>
            <a:r>
              <a:rPr lang="en-US" altLang="zh-CN" sz="1100" dirty="0">
                <a:latin typeface="宋体" panose="02010600030101010101" pitchFamily="2" charset="-122"/>
                <a:ea typeface="宋体" panose="02010600030101010101" pitchFamily="2" charset="-122"/>
                <a:sym typeface="+mn-ea"/>
              </a:rPr>
              <a:t>MIC </a:t>
            </a:r>
            <a:r>
              <a:rPr lang="zh-CN" altLang="en-US" sz="1100" dirty="0">
                <a:latin typeface="宋体" panose="02010600030101010101" pitchFamily="2" charset="-122"/>
                <a:ea typeface="宋体" panose="02010600030101010101" pitchFamily="2" charset="-122"/>
                <a:sym typeface="+mn-ea"/>
              </a:rPr>
              <a:t>和 </a:t>
            </a:r>
            <a:r>
              <a:rPr lang="en-US" altLang="zh-CN" sz="1100" dirty="0">
                <a:latin typeface="宋体" panose="02010600030101010101" pitchFamily="2" charset="-122"/>
                <a:ea typeface="宋体" panose="02010600030101010101" pitchFamily="2" charset="-122"/>
                <a:sym typeface="+mn-ea"/>
              </a:rPr>
              <a:t>Disk </a:t>
            </a:r>
            <a:r>
              <a:rPr lang="zh-CN" altLang="en-US" sz="1100" dirty="0">
                <a:latin typeface="宋体" panose="02010600030101010101" pitchFamily="2" charset="-122"/>
                <a:ea typeface="宋体" panose="02010600030101010101" pitchFamily="2" charset="-122"/>
                <a:sym typeface="+mn-ea"/>
              </a:rPr>
              <a:t>检测），观察细菌对第二轮抗生素的反应，并讨论。</a:t>
            </a:r>
            <a:endParaRPr lang="en-US" altLang="zh-CN" sz="1100" dirty="0">
              <a:latin typeface="宋体" panose="02010600030101010101" pitchFamily="2" charset="-122"/>
              <a:ea typeface="宋体" panose="02010600030101010101" pitchFamily="2" charset="-122"/>
              <a:sym typeface="+mn-ea"/>
            </a:endParaRPr>
          </a:p>
          <a:p>
            <a:pPr algn="l">
              <a:lnSpc>
                <a:spcPct val="150000"/>
              </a:lnSpc>
              <a:buClrTx/>
              <a:buSzTx/>
              <a:buFontTx/>
            </a:pP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模块</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4</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Wingdings" panose="05000000000000000000" pitchFamily="2" charset="2"/>
              </a:rPr>
              <a:t>（</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1.5</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小时）实验室讨论 </a:t>
            </a:r>
            <a:endParaRPr 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50000"/>
              </a:lnSpc>
              <a:buClrTx/>
              <a:buSzTx/>
              <a:buFontTx/>
            </a:pPr>
            <a:r>
              <a:rPr lang="zh-CN" altLang="en-US" sz="1100" dirty="0">
                <a:latin typeface="宋体" panose="02010600030101010101" pitchFamily="2" charset="-122"/>
                <a:ea typeface="宋体" panose="02010600030101010101" pitchFamily="2" charset="-122"/>
                <a:cs typeface="宋体" panose="02010600030101010101" pitchFamily="2" charset="-122"/>
                <a:sym typeface="+mn-ea"/>
              </a:rPr>
              <a:t>分组讨论当前有关生物技术和生物医学科学的一些话题。与博士生进行交流讨论有关他们的心路历程和对职业道路的探索。</a:t>
            </a:r>
            <a:endParaRPr lang="en-US" altLang="zh-CN" sz="1100" dirty="0">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50000"/>
              </a:lnSpc>
              <a:buClrTx/>
              <a:buSzTx/>
              <a:buFontTx/>
            </a:pP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模块</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5</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小时）实验室体验 </a:t>
            </a:r>
            <a:endPar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50000"/>
              </a:lnSpc>
            </a:pPr>
            <a:r>
              <a:rPr lang="zh-CN" altLang="en-US" sz="1100" dirty="0">
                <a:latin typeface="宋体" panose="02010600030101010101" pitchFamily="2" charset="-122"/>
                <a:ea typeface="宋体" panose="02010600030101010101" pitchFamily="2" charset="-122"/>
                <a:sym typeface="+mn-ea"/>
              </a:rPr>
              <a:t>完成实践操作，两轮抗生素治疗后是否会产生抗生素耐药性。</a:t>
            </a:r>
          </a:p>
          <a:p>
            <a:pPr>
              <a:lnSpc>
                <a:spcPct val="150000"/>
              </a:lnSpc>
            </a:pP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模块</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6</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20</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小时）生物医学和生物技术交流技能 </a:t>
            </a:r>
            <a:endPar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50000"/>
              </a:lnSpc>
            </a:pPr>
            <a:r>
              <a:rPr lang="zh-CN" altLang="en-US" sz="1100" dirty="0">
                <a:latin typeface="宋体" panose="02010600030101010101" pitchFamily="2" charset="-122"/>
                <a:ea typeface="宋体" panose="02010600030101010101" pitchFamily="2" charset="-122"/>
                <a:sym typeface="+mn-ea"/>
              </a:rPr>
              <a:t>课程会帮助学生建立和发展生物医学工程专业人员所需的沟通技能，增强在生物医学工程背景下与同事合作的能力和信心，还会帮助学生为课程的其他方面做好准备。 </a:t>
            </a:r>
          </a:p>
          <a:p>
            <a:pPr>
              <a:lnSpc>
                <a:spcPct val="150000"/>
              </a:lnSpc>
            </a:pPr>
            <a:endParaRPr 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50000"/>
              </a:lnSpc>
              <a:buClrTx/>
              <a:buSzTx/>
              <a:buFontTx/>
            </a:pPr>
            <a:endParaRPr lang="en-US" altLang="zh-CN" sz="1100" dirty="0">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50000"/>
              </a:lnSpc>
              <a:buClrTx/>
              <a:buSzTx/>
              <a:buFontTx/>
            </a:pPr>
            <a:endParaRPr lang="zh-CN" altLang="en-US" sz="1100" dirty="0">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667544" y="575628"/>
            <a:ext cx="8138160" cy="435293"/>
          </a:xfrm>
        </p:spPr>
        <p:txBody>
          <a:bodyPr>
            <a:noAutofit/>
          </a:bodyPr>
          <a:lstStyle/>
          <a:p>
            <a:r>
              <a:rPr lang="en-US" altLang="zh-CN" sz="2400" dirty="0" err="1">
                <a:solidFill>
                  <a:srgbClr val="002147"/>
                </a:solidFill>
                <a:sym typeface="+mn-ea"/>
              </a:rPr>
              <a:t>项目</a:t>
            </a:r>
            <a:r>
              <a:rPr lang="zh-CN" altLang="en-US" sz="2400" dirty="0">
                <a:solidFill>
                  <a:srgbClr val="002147"/>
                </a:solidFill>
                <a:sym typeface="+mn-ea"/>
              </a:rPr>
              <a:t>四</a:t>
            </a:r>
            <a:r>
              <a:rPr lang="en-US" altLang="zh-CN" sz="2400" dirty="0">
                <a:solidFill>
                  <a:srgbClr val="002147"/>
                </a:solidFill>
                <a:sym typeface="+mn-ea"/>
              </a:rPr>
              <a:t>：</a:t>
            </a:r>
            <a:r>
              <a:rPr lang="zh-CN" altLang="en-US" sz="2400" noProof="0" dirty="0">
                <a:sym typeface="+mn-ea"/>
              </a:rPr>
              <a:t>英语学习和科研技巧项目 </a:t>
            </a:r>
            <a:endParaRPr lang="en-US" altLang="zh-CN" sz="2400" dirty="0">
              <a:solidFill>
                <a:srgbClr val="002147"/>
              </a:solidFill>
              <a:sym typeface="+mn-ea"/>
            </a:endParaRPr>
          </a:p>
        </p:txBody>
      </p:sp>
      <p:sp>
        <p:nvSpPr>
          <p:cNvPr id="81" name="文本框 80"/>
          <p:cNvSpPr txBox="1"/>
          <p:nvPr/>
        </p:nvSpPr>
        <p:spPr>
          <a:xfrm>
            <a:off x="8805376" y="606098"/>
            <a:ext cx="2496195" cy="407227"/>
          </a:xfrm>
          <a:prstGeom prst="rect">
            <a:avLst/>
          </a:prstGeom>
          <a:noFill/>
        </p:spPr>
        <p:txBody>
          <a:bodyPr vert="horz" wrap="square" lIns="68580" tIns="34290" rIns="68580" bIns="34290" rtlCol="0" anchor="b">
            <a:spAutoFit/>
          </a:bodyPr>
          <a:lstStyle>
            <a:defPPr>
              <a:defRPr lang="zh-CN"/>
            </a:defPPr>
            <a:lvl1pPr>
              <a:lnSpc>
                <a:spcPct val="120000"/>
              </a:lnSpc>
              <a:spcBef>
                <a:spcPts val="0"/>
              </a:spcBef>
              <a:buNone/>
              <a:defRPr sz="2000" b="1" i="1">
                <a:solidFill>
                  <a:srgbClr val="002147"/>
                </a:solidFill>
                <a:latin typeface="微软雅黑" panose="020B0503020204020204" charset="-122"/>
                <a:ea typeface="微软雅黑" panose="020B0503020204020204" charset="-122"/>
              </a:defRPr>
            </a:lvl1pPr>
          </a:lstStyle>
          <a:p>
            <a:pPr marL="0" marR="0" lvl="0" indent="0" algn="r" defTabSz="914400" rtl="0" eaLnBrk="1" fontAlgn="auto" latinLnBrk="0" hangingPunct="1">
              <a:lnSpc>
                <a:spcPct val="120000"/>
              </a:lnSpc>
              <a:spcBef>
                <a:spcPts val="0"/>
              </a:spcBef>
              <a:spcAft>
                <a:spcPts val="0"/>
              </a:spcAft>
              <a:buClrTx/>
              <a:buSzTx/>
              <a:buFontTx/>
              <a:buNone/>
              <a:defRPr/>
            </a:pPr>
            <a:r>
              <a:rPr kumimoji="0" lang="zh-CN" altLang="en-US" b="1" i="1" u="none" strike="noStrike" kern="1200" cap="none" spc="0" normalizeH="0" baseline="0" noProof="0" dirty="0">
                <a:ln>
                  <a:noFill/>
                </a:ln>
                <a:solidFill>
                  <a:srgbClr val="002147"/>
                </a:solidFill>
                <a:effectLst/>
                <a:uLnTx/>
                <a:uFillTx/>
                <a:latin typeface="微软雅黑" panose="020B0503020204020204" charset="-122"/>
                <a:ea typeface="微软雅黑" panose="020B0503020204020204" charset="-122"/>
                <a:cs typeface="+mn-cs"/>
              </a:rPr>
              <a:t>学习成果</a:t>
            </a:r>
            <a:r>
              <a:rPr kumimoji="0" lang="en-US" altLang="zh-CN" b="1" i="1" u="none" strike="noStrike" kern="1200" cap="none" spc="0" normalizeH="0" baseline="0" noProof="0" dirty="0">
                <a:ln>
                  <a:noFill/>
                </a:ln>
                <a:solidFill>
                  <a:srgbClr val="002147"/>
                </a:solidFill>
                <a:effectLst/>
                <a:uLnTx/>
                <a:uFillTx/>
                <a:latin typeface="微软雅黑" panose="020B0503020204020204" charset="-122"/>
                <a:ea typeface="微软雅黑" panose="020B0503020204020204" charset="-122"/>
                <a:cs typeface="+mn-cs"/>
              </a:rPr>
              <a:t>&amp;</a:t>
            </a:r>
            <a:r>
              <a:rPr kumimoji="0" lang="zh-CN" altLang="en-US" b="1" i="1" u="none" strike="noStrike" kern="1200" cap="none" spc="0" normalizeH="0" baseline="0" noProof="0" dirty="0">
                <a:ln>
                  <a:noFill/>
                </a:ln>
                <a:solidFill>
                  <a:srgbClr val="002147"/>
                </a:solidFill>
                <a:effectLst/>
                <a:uLnTx/>
                <a:uFillTx/>
                <a:latin typeface="微软雅黑" panose="020B0503020204020204" charset="-122"/>
                <a:ea typeface="微软雅黑" panose="020B0503020204020204" charset="-122"/>
                <a:cs typeface="+mn-cs"/>
              </a:rPr>
              <a:t>课程模块</a:t>
            </a:r>
          </a:p>
        </p:txBody>
      </p:sp>
      <p:sp>
        <p:nvSpPr>
          <p:cNvPr id="9" name="文本框 8"/>
          <p:cNvSpPr txBox="1"/>
          <p:nvPr/>
        </p:nvSpPr>
        <p:spPr>
          <a:xfrm>
            <a:off x="667385" y="1062355"/>
            <a:ext cx="7982345" cy="5555261"/>
          </a:xfrm>
          <a:prstGeom prst="rect">
            <a:avLst/>
          </a:prstGeom>
          <a:noFill/>
        </p:spPr>
        <p:txBody>
          <a:bodyPr wrap="square" rtlCol="0">
            <a:noAutofit/>
          </a:bodyPr>
          <a:lstStyle/>
          <a:p>
            <a:pPr algn="l">
              <a:lnSpc>
                <a:spcPct val="160000"/>
              </a:lnSpc>
              <a:buClrTx/>
              <a:buSzTx/>
              <a:buFontTx/>
            </a:pPr>
            <a:r>
              <a:rPr lang="zh-CN" altLang="en-US" sz="1100" b="1" u="sng" dirty="0">
                <a:latin typeface="宋体" panose="02010600030101010101" pitchFamily="2" charset="-122"/>
                <a:ea typeface="宋体" panose="02010600030101010101" pitchFamily="2" charset="-122"/>
                <a:cs typeface="宋体" panose="02010600030101010101" pitchFamily="2" charset="-122"/>
                <a:sym typeface="+mn-ea"/>
              </a:rPr>
              <a:t>课程模块</a:t>
            </a:r>
          </a:p>
          <a:p>
            <a:pPr algn="l">
              <a:lnSpc>
                <a:spcPct val="160000"/>
              </a:lnSpc>
              <a:buClrTx/>
              <a:buSzTx/>
              <a:buFontTx/>
            </a:pP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模块</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：学术英语（</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12</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小时）</a:t>
            </a:r>
          </a:p>
          <a:p>
            <a:pPr algn="l">
              <a:lnSpc>
                <a:spcPct val="160000"/>
              </a:lnSpc>
              <a:buClrTx/>
              <a:buSzTx/>
              <a:buFontTx/>
            </a:pPr>
            <a:r>
              <a:rPr lang="zh-CN" altLang="en-US" sz="1100" dirty="0">
                <a:latin typeface="宋体" panose="02010600030101010101" pitchFamily="2" charset="-122"/>
                <a:ea typeface="宋体" panose="02010600030101010101" pitchFamily="2" charset="-122"/>
                <a:cs typeface="宋体" panose="02010600030101010101" pitchFamily="2" charset="-122"/>
                <a:sym typeface="+mn-ea"/>
              </a:rPr>
              <a:t>该模块培养学生在澳大利亚和国际背景下的社会、职业和学术环境中工作所需的交流、语言和学习技能。重点培养学生的听、说、读、写技能，学生将进行结对工作、小组任务和角色扮演活动。鼓励学生提出问题、回答问题并参与讨论。</a:t>
            </a:r>
          </a:p>
          <a:p>
            <a:pPr algn="l">
              <a:lnSpc>
                <a:spcPct val="160000"/>
              </a:lnSpc>
              <a:buClrTx/>
              <a:buSzTx/>
              <a:buFontTx/>
            </a:pP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模块</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：科研沟通技巧(1</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小时)</a:t>
            </a:r>
          </a:p>
          <a:p>
            <a:pPr algn="l">
              <a:lnSpc>
                <a:spcPct val="160000"/>
              </a:lnSpc>
              <a:buClrTx/>
              <a:buSzTx/>
              <a:buFontTx/>
            </a:pPr>
            <a:r>
              <a:rPr lang="zh-CN" altLang="en-US" sz="1100" dirty="0">
                <a:latin typeface="宋体" panose="02010600030101010101" pitchFamily="2" charset="-122"/>
                <a:ea typeface="宋体" panose="02010600030101010101" pitchFamily="2" charset="-122"/>
                <a:cs typeface="宋体" panose="02010600030101010101" pitchFamily="2" charset="-122"/>
                <a:sym typeface="+mn-ea"/>
              </a:rPr>
              <a:t>采用基于不同体裁和交流的方法以及以学生为中心的课程教学方法，培养参与者在当今全球学术界有效交流和运作的能力。学生将学习科研和专业知识技能，课程注重学术和专业交流技能，以培养在未来学业、科研生涯中取得成功所需的技能和策略。</a:t>
            </a:r>
            <a:endParaRPr lang="en-US" altLang="zh-CN" sz="1100" dirty="0">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60000"/>
              </a:lnSpc>
              <a:buClrTx/>
              <a:buSzTx/>
              <a:buFontTx/>
            </a:pP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模块</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：跨文化沟通技巧(</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6</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小时)</a:t>
            </a:r>
          </a:p>
          <a:p>
            <a:pPr algn="l">
              <a:lnSpc>
                <a:spcPct val="160000"/>
              </a:lnSpc>
              <a:buClrTx/>
              <a:buSzTx/>
              <a:buFontTx/>
            </a:pPr>
            <a:r>
              <a:rPr lang="zh-CN" altLang="en-US" sz="1100" dirty="0">
                <a:latin typeface="宋体" panose="02010600030101010101" pitchFamily="2" charset="-122"/>
                <a:ea typeface="宋体" panose="02010600030101010101" pitchFamily="2" charset="-122"/>
                <a:cs typeface="宋体" panose="02010600030101010101" pitchFamily="2" charset="-122"/>
                <a:sym typeface="+mn-ea"/>
              </a:rPr>
              <a:t>科研人员经常会在一个全球化的背景下工作，有来自世界各地和不同文化的同事和科研合作者。除了需要高水平的英语技能，研究人员还需要了解其他人如何工作和思考，以便能够有效地协作。本模块将探讨不同文化之间的差异，以深化学生的科研文化知识和能力。 </a:t>
            </a:r>
            <a:endPar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60000"/>
              </a:lnSpc>
              <a:buClrTx/>
              <a:buSzTx/>
              <a:buFontTx/>
            </a:pP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模块</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4</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：普通英语（2</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小时）</a:t>
            </a:r>
          </a:p>
          <a:p>
            <a:pPr algn="l">
              <a:lnSpc>
                <a:spcPct val="160000"/>
              </a:lnSpc>
              <a:buClrTx/>
              <a:buSzTx/>
              <a:buFontTx/>
            </a:pPr>
            <a:r>
              <a:rPr lang="zh-CN" altLang="en-US" sz="1100" dirty="0">
                <a:latin typeface="宋体" panose="02010600030101010101" pitchFamily="2" charset="-122"/>
                <a:ea typeface="宋体" panose="02010600030101010101" pitchFamily="2" charset="-122"/>
                <a:cs typeface="宋体" panose="02010600030101010101" pitchFamily="2" charset="-122"/>
                <a:sym typeface="+mn-ea"/>
              </a:rPr>
              <a:t>该模块不仅系统学习听说读写，更重要是学习在澳大利亚和国际背景下的社会中所需的沟通、语言和学习技能。内容针对计划在未来进行学术研究的学生，需要提高目前的英语水平。已经熟练掌握英语的学生也将在该环节得到生活和专业英语的提升，提高在现实世界中使用英语进行专业交流的信心。</a:t>
            </a:r>
            <a:endParaRPr lang="en-US" altLang="zh-CN" sz="1100" dirty="0">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60000"/>
              </a:lnSpc>
              <a:buClrTx/>
              <a:buSzTx/>
              <a:buFontTx/>
            </a:pP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模块</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5</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：跨文化交流技能(</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8</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小时)</a:t>
            </a:r>
            <a:endPar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60000"/>
              </a:lnSpc>
              <a:buClrTx/>
              <a:buSzTx/>
              <a:buFontTx/>
            </a:pPr>
            <a:r>
              <a:rPr lang="zh-CN" altLang="en-US" sz="1100" dirty="0">
                <a:latin typeface="宋体" panose="02010600030101010101" pitchFamily="2" charset="-122"/>
                <a:ea typeface="宋体" panose="02010600030101010101" pitchFamily="2" charset="-122"/>
              </a:rPr>
              <a:t>该模块为学生提供跨文化沟通的灵活性和技能，使学生能够在跨文化交流中获得更大的成功。模块采用积极的学习策略和基于情景的学习方法，培养学生在当今全球环境中有效运作的能力。学生将在现有的知识和技能基础上，特别关注跨文化实践和国际交流。涵盖的主题将包括国际全球商业惯例和沟通技巧（国际礼仪）以及如何有效地跨文化合作工作。</a:t>
            </a:r>
            <a:r>
              <a:rPr lang="en-US" sz="1100" dirty="0">
                <a:latin typeface="宋体" panose="02010600030101010101" pitchFamily="2" charset="-122"/>
                <a:ea typeface="宋体" panose="02010600030101010101" pitchFamily="2" charset="-122"/>
              </a:rPr>
              <a:t> </a:t>
            </a:r>
            <a:endParaRPr lang="zh-CN" altLang="en-US" sz="1100" dirty="0">
              <a:latin typeface="宋体" panose="02010600030101010101" pitchFamily="2" charset="-122"/>
              <a:ea typeface="宋体" panose="02010600030101010101" pitchFamily="2" charset="-122"/>
              <a:sym typeface="+mn-ea"/>
            </a:endParaRPr>
          </a:p>
          <a:p>
            <a:pPr>
              <a:lnSpc>
                <a:spcPct val="150000"/>
              </a:lnSpc>
            </a:pPr>
            <a:endParaRPr 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50000"/>
              </a:lnSpc>
              <a:buClrTx/>
              <a:buSzTx/>
              <a:buFontTx/>
            </a:pPr>
            <a:endParaRPr lang="en-US" altLang="zh-CN" sz="1100" dirty="0">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50000"/>
              </a:lnSpc>
              <a:buClrTx/>
              <a:buSzTx/>
              <a:buFontTx/>
            </a:pPr>
            <a:endParaRPr lang="zh-CN" altLang="en-US" sz="1100" dirty="0">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1"/>
    </p:custData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Teacher I Blue Black Icon - IconBunny"/>
          <p:cNvPicPr>
            <a:picLocks noChangeAspect="1" noChangeArrowheads="1"/>
          </p:cNvPicPr>
          <p:nvPr/>
        </p:nvPicPr>
        <p:blipFill>
          <a:blip r:embed="rId3"/>
          <a:srcRect/>
          <a:stretch>
            <a:fillRect/>
          </a:stretch>
        </p:blipFill>
        <p:spPr bwMode="auto">
          <a:xfrm>
            <a:off x="5107718" y="4167633"/>
            <a:ext cx="789648" cy="789648"/>
          </a:xfrm>
          <a:prstGeom prst="rect">
            <a:avLst/>
          </a:prstGeom>
          <a:noFill/>
        </p:spPr>
      </p:pic>
      <p:sp>
        <p:nvSpPr>
          <p:cNvPr id="22532" name="AutoShape 4" descr="Black research icon - Free black research 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pic>
        <p:nvPicPr>
          <p:cNvPr id="22534" name="Picture 6" descr="D:\!ISP\素材图片\阿德莱德大学\阿德莱德1.jpg阿德莱德1"/>
          <p:cNvPicPr>
            <a:picLocks noChangeAspect="1" noChangeArrowheads="1"/>
          </p:cNvPicPr>
          <p:nvPr/>
        </p:nvPicPr>
        <p:blipFill>
          <a:blip r:embed="rId4"/>
          <a:srcRect l="21303" r="21303"/>
          <a:stretch>
            <a:fillRect/>
          </a:stretch>
        </p:blipFill>
        <p:spPr bwMode="auto">
          <a:xfrm>
            <a:off x="317500" y="161290"/>
            <a:ext cx="5314950" cy="6658610"/>
          </a:xfrm>
          <a:prstGeom prst="rect">
            <a:avLst/>
          </a:prstGeom>
          <a:noFill/>
        </p:spPr>
      </p:pic>
      <p:grpSp>
        <p:nvGrpSpPr>
          <p:cNvPr id="15" name="组 2" descr="装饰元素"/>
          <p:cNvGrpSpPr/>
          <p:nvPr/>
        </p:nvGrpSpPr>
        <p:grpSpPr>
          <a:xfrm>
            <a:off x="4248150" y="-335915"/>
            <a:ext cx="9569450" cy="7155814"/>
            <a:chOff x="0" y="0"/>
            <a:chExt cx="7396237" cy="6949891"/>
          </a:xfrm>
        </p:grpSpPr>
        <p:sp>
          <p:nvSpPr>
            <p:cNvPr id="16" name="平行四边形 15"/>
            <p:cNvSpPr/>
            <p:nvPr/>
          </p:nvSpPr>
          <p:spPr>
            <a:xfrm>
              <a:off x="1150750" y="0"/>
              <a:ext cx="5491804" cy="6858000"/>
            </a:xfrm>
            <a:prstGeom prst="parallelogram">
              <a:avLst>
                <a:gd name="adj" fmla="val 32713"/>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17" name="任意多边形：形状 9"/>
            <p:cNvSpPr/>
            <p:nvPr/>
          </p:nvSpPr>
          <p:spPr>
            <a:xfrm flipH="1" flipV="1">
              <a:off x="0" y="482279"/>
              <a:ext cx="7396237" cy="6467612"/>
            </a:xfrm>
            <a:custGeom>
              <a:avLst/>
              <a:gdLst>
                <a:gd name="connsiteX0" fmla="*/ 6957056 w 6957056"/>
                <a:gd name="connsiteY0" fmla="*/ 5892799 h 5892799"/>
                <a:gd name="connsiteX1" fmla="*/ 0 w 6957056"/>
                <a:gd name="connsiteY1" fmla="*/ 5892799 h 5892799"/>
                <a:gd name="connsiteX2" fmla="*/ 1473200 w 6957056"/>
                <a:gd name="connsiteY2" fmla="*/ 0 h 5892799"/>
                <a:gd name="connsiteX3" fmla="*/ 6957056 w 6957056"/>
                <a:gd name="connsiteY3" fmla="*/ 0 h 5892799"/>
              </a:gdLst>
              <a:ahLst/>
              <a:cxnLst>
                <a:cxn ang="0">
                  <a:pos x="connsiteX0" y="connsiteY0"/>
                </a:cxn>
                <a:cxn ang="0">
                  <a:pos x="connsiteX1" y="connsiteY1"/>
                </a:cxn>
                <a:cxn ang="0">
                  <a:pos x="connsiteX2" y="connsiteY2"/>
                </a:cxn>
                <a:cxn ang="0">
                  <a:pos x="connsiteX3" y="connsiteY3"/>
                </a:cxn>
              </a:cxnLst>
              <a:rect l="l" t="t" r="r" b="b"/>
              <a:pathLst>
                <a:path w="6957056" h="5892799">
                  <a:moveTo>
                    <a:pt x="6957056" y="5892799"/>
                  </a:moveTo>
                  <a:lnTo>
                    <a:pt x="0" y="5892799"/>
                  </a:lnTo>
                  <a:lnTo>
                    <a:pt x="1473200" y="0"/>
                  </a:lnTo>
                  <a:lnTo>
                    <a:pt x="6957056" y="0"/>
                  </a:lnTo>
                  <a:close/>
                </a:path>
              </a:pathLst>
            </a:custGeom>
            <a:solidFill>
              <a:schemeClr val="accent1">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18" name="任意多边形：形状 12"/>
            <p:cNvSpPr/>
            <p:nvPr/>
          </p:nvSpPr>
          <p:spPr>
            <a:xfrm flipH="1" flipV="1">
              <a:off x="554" y="483514"/>
              <a:ext cx="6244098" cy="580340"/>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zh-CN" altLang="en-US" dirty="0">
                <a:latin typeface="Microsoft YaHei UI" panose="020B0503020204020204" pitchFamily="34" charset="-122"/>
                <a:ea typeface="Microsoft YaHei UI" panose="020B0503020204020204" pitchFamily="34" charset="-122"/>
              </a:endParaRPr>
            </a:p>
          </p:txBody>
        </p:sp>
      </p:grpSp>
      <p:sp>
        <p:nvSpPr>
          <p:cNvPr id="19" name="内容占位符 2"/>
          <p:cNvSpPr>
            <a:spLocks noGrp="1"/>
          </p:cNvSpPr>
          <p:nvPr>
            <p:ph idx="1"/>
          </p:nvPr>
        </p:nvSpPr>
        <p:spPr>
          <a:xfrm>
            <a:off x="4248150" y="703580"/>
            <a:ext cx="7847965" cy="5845810"/>
          </a:xfrm>
        </p:spPr>
        <p:txBody>
          <a:bodyPr>
            <a:noAutofit/>
          </a:bodyPr>
          <a:lstStyle/>
          <a:p>
            <a:pPr>
              <a:lnSpc>
                <a:spcPct val="180000"/>
              </a:lnSpc>
              <a:spcBef>
                <a:spcPct val="0"/>
              </a:spcBef>
              <a:buFont typeface="Wingdings" panose="05000000000000000000" charset="0"/>
              <a:buChar char="Ø"/>
            </a:pPr>
            <a:r>
              <a:rPr lang="zh-CN" altLang="en-US" sz="1200" b="1" u="sng" dirty="0">
                <a:solidFill>
                  <a:schemeClr val="bg1"/>
                </a:solidFill>
                <a:latin typeface="+mn-ea"/>
                <a:cs typeface="+mn-ea"/>
                <a:sym typeface="等线" panose="02010600030101010101" charset="-122"/>
              </a:rPr>
              <a:t>系统学习语言和科研技能或深化专业知识：</a:t>
            </a:r>
            <a:r>
              <a:rPr lang="en-US" altLang="zh-CN" sz="1200" dirty="0">
                <a:solidFill>
                  <a:schemeClr val="bg1"/>
                </a:solidFill>
                <a:latin typeface="+mn-ea"/>
                <a:cs typeface="+mn-ea"/>
                <a:sym typeface="等线" panose="02010600030101010101" charset="-122"/>
              </a:rPr>
              <a:t> 2</a:t>
            </a:r>
            <a:r>
              <a:rPr lang="zh-CN" altLang="en-US" sz="1200" dirty="0">
                <a:solidFill>
                  <a:schemeClr val="bg1"/>
                </a:solidFill>
                <a:latin typeface="+mn-ea"/>
                <a:cs typeface="+mn-ea"/>
                <a:sym typeface="等线" panose="02010600030101010101" charset="-122"/>
              </a:rPr>
              <a:t>周的学习，培养学生的英语技能、科研技巧或生物工程领域专业知识和科研交流技能；</a:t>
            </a:r>
            <a:r>
              <a:rPr lang="zh-CN" altLang="en-US" sz="1200" b="1" dirty="0">
                <a:solidFill>
                  <a:schemeClr val="accent2"/>
                </a:solidFill>
                <a:latin typeface="+mn-ea"/>
                <a:cs typeface="+mn-ea"/>
                <a:sym typeface="等线" panose="02010600030101010101" charset="-122"/>
              </a:rPr>
              <a:t>快速提高英语，</a:t>
            </a:r>
            <a:r>
              <a:rPr lang="zh-CN" altLang="en-US" sz="1200" dirty="0">
                <a:solidFill>
                  <a:schemeClr val="bg1"/>
                </a:solidFill>
                <a:latin typeface="+mn-ea"/>
                <a:cs typeface="+mn-ea"/>
                <a:sym typeface="等线" panose="02010600030101010101" charset="-122"/>
              </a:rPr>
              <a:t>包括听说读写；系统性地学习科研知识以及国际科研文化和环境，以</a:t>
            </a:r>
            <a:r>
              <a:rPr lang="zh-CN" altLang="en-US" sz="1200" b="1" dirty="0">
                <a:solidFill>
                  <a:schemeClr val="accent2"/>
                </a:solidFill>
                <a:latin typeface="+mn-ea"/>
                <a:cs typeface="+mn-ea"/>
                <a:sym typeface="等线" panose="02010600030101010101" charset="-122"/>
              </a:rPr>
              <a:t>适应当今科研全球化视野；</a:t>
            </a:r>
            <a:r>
              <a:rPr lang="zh-CN" altLang="en-US" sz="1200" dirty="0">
                <a:solidFill>
                  <a:schemeClr val="bg1"/>
                </a:solidFill>
                <a:latin typeface="+mn-ea"/>
                <a:cs typeface="+mn-ea"/>
                <a:sym typeface="等线" panose="02010600030101010101" charset="-122"/>
              </a:rPr>
              <a:t>系统学习生物医学和生物技术领域的交流技能，锻炼语言能力，</a:t>
            </a:r>
            <a:r>
              <a:rPr lang="zh-CN" altLang="en-US" sz="1200" b="1" dirty="0">
                <a:solidFill>
                  <a:schemeClr val="accent2"/>
                </a:solidFill>
                <a:latin typeface="+mn-ea"/>
                <a:cs typeface="+mn-ea"/>
                <a:sym typeface="等线" panose="02010600030101010101" charset="-122"/>
              </a:rPr>
              <a:t>培养专业学生国际化发展的必需技能；</a:t>
            </a:r>
            <a:endParaRPr lang="en-US" altLang="zh-CN" sz="1200" b="1" dirty="0">
              <a:solidFill>
                <a:schemeClr val="accent2"/>
              </a:solidFill>
              <a:latin typeface="+mn-ea"/>
              <a:cs typeface="+mn-ea"/>
              <a:sym typeface="等线" panose="02010600030101010101" charset="-122"/>
            </a:endParaRPr>
          </a:p>
          <a:p>
            <a:pPr>
              <a:lnSpc>
                <a:spcPct val="180000"/>
              </a:lnSpc>
              <a:spcBef>
                <a:spcPct val="0"/>
              </a:spcBef>
              <a:buFont typeface="Wingdings" panose="05000000000000000000" charset="0"/>
              <a:buChar char="Ø"/>
            </a:pPr>
            <a:r>
              <a:rPr lang="zh-CN" altLang="en-US" sz="1200" b="1" u="sng" dirty="0">
                <a:solidFill>
                  <a:schemeClr val="bg1"/>
                </a:solidFill>
                <a:latin typeface="+mn-ea"/>
                <a:cs typeface="+mn-ea"/>
                <a:sym typeface="等线" panose="02010600030101010101" charset="-122"/>
              </a:rPr>
              <a:t>超高性价比：</a:t>
            </a:r>
            <a:r>
              <a:rPr lang="zh-CN" altLang="en-US" sz="1200" dirty="0">
                <a:solidFill>
                  <a:schemeClr val="bg1"/>
                </a:solidFill>
                <a:latin typeface="+mn-ea"/>
                <a:cs typeface="+mn-ea"/>
                <a:sym typeface="等线" panose="02010600030101010101" charset="-122"/>
              </a:rPr>
              <a:t>最低投入获得最大产出，</a:t>
            </a:r>
            <a:r>
              <a:rPr lang="zh-CN" altLang="en-US" sz="1200" b="1" dirty="0">
                <a:solidFill>
                  <a:schemeClr val="accent2"/>
                </a:solidFill>
                <a:latin typeface="+mn-ea"/>
                <a:cs typeface="+mn-ea"/>
                <a:sym typeface="等线" panose="02010600030101010101" charset="-122"/>
              </a:rPr>
              <a:t>全方位</a:t>
            </a:r>
            <a:r>
              <a:rPr lang="zh-CN" altLang="en-US" sz="1200" dirty="0">
                <a:solidFill>
                  <a:schemeClr val="bg1"/>
                </a:solidFill>
                <a:latin typeface="+mn-ea"/>
                <a:cs typeface="+mn-ea"/>
                <a:sym typeface="等线" panose="02010600030101010101" charset="-122"/>
              </a:rPr>
              <a:t>体验纯英语学习环境和南半球澳洲文化体验；</a:t>
            </a:r>
          </a:p>
          <a:p>
            <a:pPr>
              <a:lnSpc>
                <a:spcPct val="180000"/>
              </a:lnSpc>
              <a:spcBef>
                <a:spcPct val="0"/>
              </a:spcBef>
              <a:buFont typeface="Wingdings" panose="05000000000000000000" charset="0"/>
              <a:buChar char="Ø"/>
            </a:pPr>
            <a:r>
              <a:rPr lang="zh-CN" altLang="en-US" sz="1200" b="1" u="sng" dirty="0">
                <a:solidFill>
                  <a:schemeClr val="bg1"/>
                </a:solidFill>
                <a:latin typeface="+mn-ea"/>
                <a:cs typeface="+mn-ea"/>
                <a:sym typeface="等线" panose="02010600030101010101" charset="-122"/>
              </a:rPr>
              <a:t>深入体验寄宿家庭或入住学生宿舍：</a:t>
            </a:r>
            <a:r>
              <a:rPr lang="zh-CN" altLang="en-US" sz="1200" dirty="0">
                <a:solidFill>
                  <a:schemeClr val="bg1"/>
                </a:solidFill>
                <a:latin typeface="+mn-ea"/>
                <a:cs typeface="+mn-ea"/>
                <a:sym typeface="等线" panose="02010600030101010101" charset="-122"/>
              </a:rPr>
              <a:t>由校方安排</a:t>
            </a:r>
            <a:r>
              <a:rPr lang="zh-CN" altLang="en-US" sz="1200" b="1" dirty="0">
                <a:solidFill>
                  <a:schemeClr val="accent2"/>
                </a:solidFill>
                <a:latin typeface="+mn-ea"/>
                <a:cs typeface="+mn-ea"/>
                <a:sym typeface="等线" panose="02010600030101010101" charset="-122"/>
              </a:rPr>
              <a:t>与澳大利亚寄宿家庭同住</a:t>
            </a:r>
            <a:r>
              <a:rPr lang="zh-CN" altLang="en-US" sz="1200" dirty="0">
                <a:solidFill>
                  <a:schemeClr val="bg1"/>
                </a:solidFill>
                <a:latin typeface="+mn-ea"/>
                <a:cs typeface="+mn-ea"/>
                <a:sym typeface="等线" panose="02010600030101010101" charset="-122"/>
              </a:rPr>
              <a:t>，真真实实感受寄宿家庭的魅力，成为家庭一分子。通过寄宿家庭，短时间内迅速提高英语技能，深入了解澳大利亚英语国家文化</a:t>
            </a:r>
            <a:r>
              <a:rPr lang="zh-CN" altLang="en-US" sz="1200" dirty="0" smtClean="0">
                <a:solidFill>
                  <a:schemeClr val="bg1"/>
                </a:solidFill>
                <a:latin typeface="+mn-ea"/>
                <a:cs typeface="+mn-ea"/>
                <a:sym typeface="等线" panose="02010600030101010101" charset="-122"/>
              </a:rPr>
              <a:t>；</a:t>
            </a:r>
            <a:endParaRPr lang="zh-CN" altLang="en-US" sz="1200" dirty="0">
              <a:solidFill>
                <a:schemeClr val="bg1"/>
              </a:solidFill>
              <a:latin typeface="+mn-ea"/>
              <a:cs typeface="+mn-ea"/>
              <a:sym typeface="等线" panose="02010600030101010101" charset="-122"/>
            </a:endParaRPr>
          </a:p>
          <a:p>
            <a:pPr fontAlgn="auto">
              <a:lnSpc>
                <a:spcPct val="180000"/>
              </a:lnSpc>
              <a:spcBef>
                <a:spcPct val="0"/>
              </a:spcBef>
              <a:buClrTx/>
              <a:buFont typeface="Wingdings" panose="05000000000000000000" charset="0"/>
              <a:buChar char="Ø"/>
            </a:pPr>
            <a:r>
              <a:rPr lang="zh-CN" altLang="en-US" sz="1200" b="1" u="sng" dirty="0">
                <a:solidFill>
                  <a:schemeClr val="bg1"/>
                </a:solidFill>
                <a:latin typeface="+mn-ea"/>
                <a:cs typeface="+mn-ea"/>
                <a:sym typeface="等线" panose="02010600030101010101" charset="-122"/>
              </a:rPr>
              <a:t>结业证明：</a:t>
            </a:r>
            <a:r>
              <a:rPr lang="zh-CN" altLang="en-US" sz="1200" dirty="0">
                <a:solidFill>
                  <a:schemeClr val="bg1"/>
                </a:solidFill>
                <a:latin typeface="+mn-ea"/>
                <a:cs typeface="+mn-ea"/>
                <a:sym typeface="等线" panose="02010600030101010101" charset="-122"/>
              </a:rPr>
              <a:t>评估方式为正规测试或者口语报告，并且</a:t>
            </a:r>
            <a:r>
              <a:rPr lang="zh-CN" altLang="en-US" sz="1200" b="1" dirty="0">
                <a:solidFill>
                  <a:schemeClr val="accent2"/>
                </a:solidFill>
                <a:latin typeface="+mn-ea"/>
                <a:cs typeface="+mn-ea"/>
                <a:sym typeface="等线" panose="02010600030101010101" charset="-122"/>
              </a:rPr>
              <a:t>颁发项目证书</a:t>
            </a:r>
            <a:r>
              <a:rPr lang="zh-CN" altLang="en-US" sz="1200" dirty="0">
                <a:solidFill>
                  <a:schemeClr val="bg1"/>
                </a:solidFill>
                <a:latin typeface="+mn-ea"/>
                <a:cs typeface="+mn-ea"/>
                <a:sym typeface="等线" panose="02010600030101010101" charset="-122"/>
              </a:rPr>
              <a:t>；</a:t>
            </a:r>
          </a:p>
          <a:p>
            <a:pPr fontAlgn="auto">
              <a:lnSpc>
                <a:spcPct val="180000"/>
              </a:lnSpc>
              <a:spcBef>
                <a:spcPct val="0"/>
              </a:spcBef>
              <a:buClrTx/>
              <a:buFont typeface="Wingdings" panose="05000000000000000000" charset="0"/>
              <a:buChar char="Ø"/>
            </a:pPr>
            <a:r>
              <a:rPr lang="zh-CN" altLang="en-US" sz="1200" b="1" u="sng" dirty="0">
                <a:solidFill>
                  <a:schemeClr val="bg1"/>
                </a:solidFill>
                <a:latin typeface="+mn-ea"/>
                <a:cs typeface="+mn-ea"/>
                <a:sym typeface="等线" panose="02010600030101010101" charset="-122"/>
              </a:rPr>
              <a:t>文化活动：</a:t>
            </a:r>
            <a:r>
              <a:rPr lang="zh-CN" altLang="en-US" sz="1200" dirty="0">
                <a:solidFill>
                  <a:schemeClr val="bg1"/>
                </a:solidFill>
                <a:latin typeface="+mn-ea"/>
                <a:cs typeface="+mn-ea"/>
                <a:sym typeface="等线" panose="02010600030101010101" charset="-122"/>
              </a:rPr>
              <a:t>参观著名的野生动物园，</a:t>
            </a:r>
            <a:r>
              <a:rPr lang="zh-CN" altLang="en-US" sz="1200" b="1" dirty="0">
                <a:solidFill>
                  <a:schemeClr val="accent2"/>
                </a:solidFill>
                <a:latin typeface="+mn-ea"/>
                <a:cs typeface="+mn-ea"/>
                <a:sym typeface="等线" panose="02010600030101010101" charset="-122"/>
              </a:rPr>
              <a:t>亲身体会</a:t>
            </a:r>
            <a:r>
              <a:rPr lang="zh-CN" altLang="en-US" sz="1200" dirty="0">
                <a:solidFill>
                  <a:schemeClr val="bg1"/>
                </a:solidFill>
                <a:latin typeface="+mn-ea"/>
                <a:cs typeface="+mn-ea"/>
                <a:sym typeface="等线" panose="02010600030101010101" charset="-122"/>
              </a:rPr>
              <a:t>与野生动物亲密接触（以校方具体安排为准）；</a:t>
            </a:r>
          </a:p>
          <a:p>
            <a:pPr fontAlgn="auto">
              <a:lnSpc>
                <a:spcPct val="180000"/>
              </a:lnSpc>
              <a:spcBef>
                <a:spcPct val="0"/>
              </a:spcBef>
              <a:buClrTx/>
              <a:buFont typeface="Wingdings" panose="05000000000000000000" charset="0"/>
              <a:buChar char="Ø"/>
            </a:pPr>
            <a:r>
              <a:rPr lang="zh-CN" altLang="en-US" sz="1200" b="1" u="sng" dirty="0">
                <a:solidFill>
                  <a:schemeClr val="bg1"/>
                </a:solidFill>
                <a:latin typeface="+mn-ea"/>
                <a:cs typeface="+mn-ea"/>
                <a:sym typeface="等线" panose="02010600030101010101" charset="-122"/>
              </a:rPr>
              <a:t>有机会个人体验南澳风情：</a:t>
            </a:r>
            <a:r>
              <a:rPr lang="zh-CN" altLang="en-US" sz="1200" dirty="0">
                <a:solidFill>
                  <a:schemeClr val="bg1"/>
                </a:solidFill>
                <a:latin typeface="+mn-ea"/>
                <a:cs typeface="+mn-ea"/>
                <a:sym typeface="等线" panose="02010600030101010101" charset="-122"/>
              </a:rPr>
              <a:t>当地的动植物都是在北半球不存在的，同时体验南北半球的夏天与冬天，以及澳洲独特的气候环境带来的对比与差异；（</a:t>
            </a:r>
            <a:r>
              <a:rPr lang="zh-CN" altLang="en-US" sz="1200" b="1" dirty="0">
                <a:solidFill>
                  <a:schemeClr val="accent2"/>
                </a:solidFill>
                <a:latin typeface="+mn-ea"/>
                <a:cs typeface="+mn-ea"/>
                <a:sym typeface="等线" panose="02010600030101010101" charset="-122"/>
              </a:rPr>
              <a:t>体验季节差之美</a:t>
            </a:r>
            <a:r>
              <a:rPr lang="zh-CN" altLang="en-US" sz="1200" dirty="0">
                <a:solidFill>
                  <a:schemeClr val="bg1"/>
                </a:solidFill>
                <a:latin typeface="+mn-ea"/>
                <a:cs typeface="+mn-ea"/>
                <a:sym typeface="等线" panose="02010600030101010101" charset="-122"/>
              </a:rPr>
              <a:t>）</a:t>
            </a:r>
          </a:p>
          <a:p>
            <a:pPr fontAlgn="auto">
              <a:lnSpc>
                <a:spcPct val="180000"/>
              </a:lnSpc>
              <a:spcBef>
                <a:spcPct val="0"/>
              </a:spcBef>
              <a:buClrTx/>
              <a:buFont typeface="Wingdings" panose="05000000000000000000" charset="0"/>
              <a:buChar char="Ø"/>
            </a:pPr>
            <a:r>
              <a:rPr lang="zh-CN" altLang="en-US" sz="1200" b="1" u="sng" dirty="0">
                <a:solidFill>
                  <a:schemeClr val="bg1"/>
                </a:solidFill>
                <a:latin typeface="+mn-ea"/>
                <a:cs typeface="+mn-ea"/>
                <a:sym typeface="等线" panose="02010600030101010101" charset="-122"/>
              </a:rPr>
              <a:t>增强签证良好记录：</a:t>
            </a:r>
            <a:r>
              <a:rPr lang="zh-CN" altLang="en-US" sz="1200" dirty="0">
                <a:solidFill>
                  <a:schemeClr val="bg1"/>
                </a:solidFill>
                <a:latin typeface="+mn-ea"/>
                <a:cs typeface="+mn-ea"/>
                <a:sym typeface="等线" panose="02010600030101010101" charset="-122"/>
              </a:rPr>
              <a:t>澳大利亚签证申请难度高，通过学校项目申请通过率比率高。为后续海外学习签证</a:t>
            </a:r>
            <a:r>
              <a:rPr lang="zh-CN" altLang="en-US" sz="1200" b="1" dirty="0">
                <a:solidFill>
                  <a:schemeClr val="accent2"/>
                </a:solidFill>
                <a:latin typeface="+mn-ea"/>
                <a:cs typeface="+mn-ea"/>
                <a:sym typeface="等线" panose="02010600030101010101" charset="-122"/>
              </a:rPr>
              <a:t>创造良好的发达国家签证记录</a:t>
            </a:r>
            <a:r>
              <a:rPr lang="zh-CN" altLang="en-US" sz="1200" dirty="0">
                <a:solidFill>
                  <a:schemeClr val="bg1"/>
                </a:solidFill>
                <a:latin typeface="+mn-ea"/>
                <a:cs typeface="+mn-ea"/>
                <a:sym typeface="等线" panose="02010600030101010101" charset="-122"/>
              </a:rPr>
              <a:t>；</a:t>
            </a:r>
          </a:p>
          <a:p>
            <a:pPr fontAlgn="auto">
              <a:lnSpc>
                <a:spcPct val="180000"/>
              </a:lnSpc>
              <a:spcBef>
                <a:spcPct val="0"/>
              </a:spcBef>
              <a:buClrTx/>
              <a:buFont typeface="Wingdings" panose="05000000000000000000" charset="0"/>
              <a:buChar char="Ø"/>
            </a:pPr>
            <a:r>
              <a:rPr lang="zh-CN" altLang="en-US" sz="1200" b="1" u="sng" dirty="0">
                <a:solidFill>
                  <a:schemeClr val="bg1"/>
                </a:solidFill>
                <a:latin typeface="+mn-ea"/>
                <a:cs typeface="+mn-ea"/>
                <a:sym typeface="等线" panose="02010600030101010101" charset="-122"/>
              </a:rPr>
              <a:t>培养个人独立的生存能力：</a:t>
            </a:r>
            <a:r>
              <a:rPr lang="zh-CN" altLang="en-US" sz="1200" b="1" dirty="0">
                <a:solidFill>
                  <a:schemeClr val="accent2"/>
                </a:solidFill>
                <a:latin typeface="+mn-ea"/>
                <a:cs typeface="+mn-ea"/>
                <a:sym typeface="等线" panose="02010600030101010101" charset="-122"/>
              </a:rPr>
              <a:t>为后续在海外深造学习和生活打下基础</a:t>
            </a:r>
            <a:r>
              <a:rPr lang="zh-CN" altLang="en-US" sz="1200" dirty="0">
                <a:solidFill>
                  <a:schemeClr val="bg1"/>
                </a:solidFill>
                <a:latin typeface="+mn-ea"/>
                <a:cs typeface="+mn-ea"/>
                <a:sym typeface="等线" panose="02010600030101010101" charset="-122"/>
              </a:rPr>
              <a:t>，提前了解海外的生活。独立处理学习、交流、成长中可能遇到的问题；</a:t>
            </a:r>
          </a:p>
          <a:p>
            <a:pPr fontAlgn="auto">
              <a:lnSpc>
                <a:spcPct val="180000"/>
              </a:lnSpc>
              <a:spcBef>
                <a:spcPct val="0"/>
              </a:spcBef>
              <a:buClrTx/>
              <a:buFont typeface="Wingdings" panose="05000000000000000000" charset="0"/>
              <a:buChar char="Ø"/>
            </a:pPr>
            <a:r>
              <a:rPr lang="zh-CN" altLang="en-US" sz="1200" b="1" u="sng" dirty="0">
                <a:solidFill>
                  <a:schemeClr val="bg1"/>
                </a:solidFill>
                <a:latin typeface="+mn-ea"/>
                <a:cs typeface="+mn-ea"/>
                <a:sym typeface="等线" panose="02010600030101010101" charset="-122"/>
              </a:rPr>
              <a:t>项目管理：</a:t>
            </a:r>
            <a:r>
              <a:rPr lang="zh-CN" altLang="en-US" sz="1200" dirty="0">
                <a:solidFill>
                  <a:schemeClr val="bg1"/>
                </a:solidFill>
                <a:latin typeface="+mn-ea"/>
                <a:cs typeface="+mn-ea"/>
                <a:sym typeface="等线" panose="02010600030101010101" charset="-122"/>
              </a:rPr>
              <a:t>项目组在出发前将为每位学员做行前指导，且在海外期间</a:t>
            </a:r>
            <a:r>
              <a:rPr lang="zh-CN" altLang="en-US" sz="1200" b="1" dirty="0">
                <a:solidFill>
                  <a:schemeClr val="accent2"/>
                </a:solidFill>
                <a:latin typeface="+mn-ea"/>
                <a:cs typeface="+mn-ea"/>
                <a:sym typeface="等线" panose="02010600030101010101" charset="-122"/>
              </a:rPr>
              <a:t>对学生全方位的管理和陪伴</a:t>
            </a:r>
            <a:r>
              <a:rPr lang="zh-CN" altLang="en-US" sz="1200" dirty="0">
                <a:solidFill>
                  <a:schemeClr val="bg1"/>
                </a:solidFill>
                <a:latin typeface="+mn-ea"/>
                <a:cs typeface="+mn-ea"/>
                <a:sym typeface="等线" panose="02010600030101010101" charset="-122"/>
              </a:rPr>
              <a:t>。</a:t>
            </a:r>
          </a:p>
          <a:p>
            <a:pPr marL="0" indent="0" fontAlgn="auto">
              <a:lnSpc>
                <a:spcPct val="180000"/>
              </a:lnSpc>
              <a:spcBef>
                <a:spcPct val="0"/>
              </a:spcBef>
              <a:buClrTx/>
              <a:buFont typeface="Wingdings" panose="05000000000000000000" charset="0"/>
              <a:buNone/>
            </a:pPr>
            <a:r>
              <a:rPr lang="en-US" altLang="zh-CN" sz="1200" dirty="0">
                <a:solidFill>
                  <a:schemeClr val="bg1"/>
                </a:solidFill>
                <a:latin typeface="+mn-ea"/>
                <a:cs typeface="+mn-ea"/>
                <a:sym typeface="等线" panose="02010600030101010101" charset="-122"/>
              </a:rPr>
              <a:t>   </a:t>
            </a:r>
            <a:endParaRPr lang="zh-CN" altLang="en-US" sz="1200" dirty="0">
              <a:solidFill>
                <a:schemeClr val="bg1"/>
              </a:solidFill>
              <a:latin typeface="+mn-ea"/>
              <a:cs typeface="+mn-ea"/>
              <a:sym typeface="等线" panose="02010600030101010101" charset="-122"/>
            </a:endParaRPr>
          </a:p>
        </p:txBody>
      </p:sp>
      <p:sp>
        <p:nvSpPr>
          <p:cNvPr id="21" name="TextBox 20"/>
          <p:cNvSpPr txBox="1"/>
          <p:nvPr/>
        </p:nvSpPr>
        <p:spPr>
          <a:xfrm>
            <a:off x="4504055" y="252730"/>
            <a:ext cx="4467860" cy="460375"/>
          </a:xfrm>
          <a:prstGeom prst="rect">
            <a:avLst/>
          </a:prstGeom>
          <a:noFill/>
        </p:spPr>
        <p:txBody>
          <a:bodyPr wrap="square" rtlCol="0">
            <a:spAutoFit/>
          </a:bodyPr>
          <a:lstStyle/>
          <a:p>
            <a:r>
              <a:rPr lang="zh-CN" altLang="en-US" sz="2400" b="1" dirty="0">
                <a:solidFill>
                  <a:schemeClr val="bg1"/>
                </a:solidFill>
                <a:sym typeface="+mn-ea"/>
              </a:rPr>
              <a:t>阿德莱德大学寒假项目优势</a:t>
            </a:r>
            <a:endParaRPr lang="zh-CN" altLang="en-US" sz="2400" b="1" dirty="0">
              <a:solidFill>
                <a:schemeClr val="bg1"/>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a:xfrm>
            <a:off x="809625" y="499745"/>
            <a:ext cx="1764030" cy="478155"/>
          </a:xfrm>
        </p:spPr>
        <p:txBody>
          <a:bodyPr wrap="square"/>
          <a:lstStyle/>
          <a:p>
            <a:r>
              <a:rPr lang="zh-CN" altLang="en-US" dirty="0"/>
              <a:t>项目收获</a:t>
            </a:r>
          </a:p>
        </p:txBody>
      </p:sp>
      <p:sp>
        <p:nvSpPr>
          <p:cNvPr id="22" name="椭圆 21"/>
          <p:cNvSpPr/>
          <p:nvPr/>
        </p:nvSpPr>
        <p:spPr>
          <a:xfrm>
            <a:off x="3373755" y="1244600"/>
            <a:ext cx="1422400" cy="1422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23" name="椭圆 22"/>
          <p:cNvSpPr/>
          <p:nvPr/>
        </p:nvSpPr>
        <p:spPr>
          <a:xfrm>
            <a:off x="7494270" y="1244600"/>
            <a:ext cx="1422400" cy="1422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25" name="椭圆 24"/>
          <p:cNvSpPr/>
          <p:nvPr/>
        </p:nvSpPr>
        <p:spPr>
          <a:xfrm>
            <a:off x="5864066" y="1723866"/>
            <a:ext cx="463868" cy="46386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27" name="文本框 26"/>
          <p:cNvSpPr txBox="1"/>
          <p:nvPr/>
        </p:nvSpPr>
        <p:spPr>
          <a:xfrm>
            <a:off x="3078905" y="1663735"/>
            <a:ext cx="2011680" cy="64516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charset="-122"/>
                <a:cs typeface="+mn-cs"/>
                <a:sym typeface="Arial" panose="020B0604020202020204" pitchFamily="34" charset="0"/>
              </a:rPr>
              <a:t>官方证书</a:t>
            </a:r>
          </a:p>
        </p:txBody>
      </p:sp>
      <p:sp>
        <p:nvSpPr>
          <p:cNvPr id="54" name="文本框 53"/>
          <p:cNvSpPr txBox="1"/>
          <p:nvPr/>
        </p:nvSpPr>
        <p:spPr>
          <a:xfrm>
            <a:off x="6912610" y="1633220"/>
            <a:ext cx="2586355" cy="64516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charset="-122"/>
                <a:cs typeface="+mn-cs"/>
                <a:sym typeface="Arial" panose="020B0604020202020204" pitchFamily="34" charset="0"/>
              </a:rPr>
              <a:t>评估报告</a:t>
            </a:r>
          </a:p>
        </p:txBody>
      </p:sp>
      <p:pic>
        <p:nvPicPr>
          <p:cNvPr id="2" name="图片 1" descr="C:\Users\sara\Documents\WeChat Files\wxid_qizb02wdv1hf12\FileStorage\Temp\1686807028399.png"/>
          <p:cNvPicPr>
            <a:picLocks noChangeAspect="1" noChangeArrowheads="1"/>
          </p:cNvPicPr>
          <p:nvPr>
            <p:custDataLst>
              <p:tags r:id="rId1"/>
            </p:custDataLst>
          </p:nvPr>
        </p:nvPicPr>
        <p:blipFill>
          <a:blip r:embed="rId4"/>
          <a:srcRect l="52779"/>
          <a:stretch>
            <a:fillRect/>
          </a:stretch>
        </p:blipFill>
        <p:spPr>
          <a:xfrm>
            <a:off x="6661150" y="2944495"/>
            <a:ext cx="2924175" cy="3542030"/>
          </a:xfrm>
          <a:prstGeom prst="rect">
            <a:avLst/>
          </a:prstGeom>
          <a:noFill/>
          <a:ln w="9525">
            <a:noFill/>
            <a:miter lim="800000"/>
            <a:headEnd/>
            <a:tailEnd/>
          </a:ln>
        </p:spPr>
      </p:pic>
      <p:pic>
        <p:nvPicPr>
          <p:cNvPr id="5" name="图片 4" descr="阿德莱德寒假项目证书模板"/>
          <p:cNvPicPr>
            <a:picLocks noChangeAspect="1"/>
          </p:cNvPicPr>
          <p:nvPr/>
        </p:nvPicPr>
        <p:blipFill>
          <a:blip r:embed="rId5"/>
          <a:srcRect l="5225"/>
          <a:stretch>
            <a:fillRect/>
          </a:stretch>
        </p:blipFill>
        <p:spPr>
          <a:xfrm>
            <a:off x="2595880" y="2990215"/>
            <a:ext cx="2978150" cy="342138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p:cNvSpPr/>
          <p:nvPr/>
        </p:nvSpPr>
        <p:spPr>
          <a:xfrm rot="300000">
            <a:off x="6482807" y="2048458"/>
            <a:ext cx="3285490" cy="2626995"/>
          </a:xfrm>
          <a:prstGeom prst="rect">
            <a:avLst/>
          </a:prstGeom>
          <a:blipFill rotWithShape="1">
            <a:blip r:embed="rId3" cstate="print"/>
            <a:stretch>
              <a:fillRect/>
            </a:stretch>
          </a:blipFill>
        </p:spPr>
        <p:txBody>
          <a:bodyPr wrap="square" lIns="0" tIns="0" rIns="0" bIns="0" rtlCol="0"/>
          <a:lstStyle/>
          <a:p>
            <a:endParaRPr sz="1090"/>
          </a:p>
        </p:txBody>
      </p:sp>
      <p:sp>
        <p:nvSpPr>
          <p:cNvPr id="2" name="object 2"/>
          <p:cNvSpPr/>
          <p:nvPr/>
        </p:nvSpPr>
        <p:spPr>
          <a:xfrm>
            <a:off x="2867025" y="-106045"/>
            <a:ext cx="3285490" cy="2626995"/>
          </a:xfrm>
          <a:prstGeom prst="rect">
            <a:avLst/>
          </a:prstGeom>
          <a:blipFill rotWithShape="1">
            <a:blip r:embed="rId4" cstate="print"/>
            <a:stretch>
              <a:fillRect/>
            </a:stretch>
          </a:blipFill>
        </p:spPr>
        <p:txBody>
          <a:bodyPr wrap="square" lIns="0" tIns="0" rIns="0" bIns="0" rtlCol="0"/>
          <a:lstStyle/>
          <a:p>
            <a:endParaRPr sz="1090"/>
          </a:p>
        </p:txBody>
      </p:sp>
      <p:sp>
        <p:nvSpPr>
          <p:cNvPr id="3" name="object 3"/>
          <p:cNvSpPr/>
          <p:nvPr/>
        </p:nvSpPr>
        <p:spPr>
          <a:xfrm>
            <a:off x="8840470" y="0"/>
            <a:ext cx="3450590" cy="2409825"/>
          </a:xfrm>
          <a:prstGeom prst="rect">
            <a:avLst/>
          </a:prstGeom>
          <a:blipFill rotWithShape="1">
            <a:blip r:embed="rId5" cstate="print"/>
            <a:stretch>
              <a:fillRect/>
            </a:stretch>
          </a:blipFill>
        </p:spPr>
        <p:txBody>
          <a:bodyPr wrap="square" lIns="0" tIns="0" rIns="0" bIns="0" rtlCol="0"/>
          <a:lstStyle/>
          <a:p>
            <a:endParaRPr sz="1090"/>
          </a:p>
        </p:txBody>
      </p:sp>
      <p:sp>
        <p:nvSpPr>
          <p:cNvPr id="7" name="object 2"/>
          <p:cNvSpPr/>
          <p:nvPr/>
        </p:nvSpPr>
        <p:spPr>
          <a:xfrm rot="20940000">
            <a:off x="66675" y="2002155"/>
            <a:ext cx="3285490" cy="2626995"/>
          </a:xfrm>
          <a:prstGeom prst="rect">
            <a:avLst/>
          </a:prstGeom>
          <a:blipFill rotWithShape="1">
            <a:blip r:embed="rId6" cstate="print"/>
            <a:stretch>
              <a:fillRect/>
            </a:stretch>
          </a:blipFill>
        </p:spPr>
        <p:txBody>
          <a:bodyPr wrap="square" lIns="0" tIns="0" rIns="0" bIns="0" rtlCol="0"/>
          <a:lstStyle/>
          <a:p>
            <a:endParaRPr sz="1090"/>
          </a:p>
        </p:txBody>
      </p:sp>
      <p:sp>
        <p:nvSpPr>
          <p:cNvPr id="11" name="object 2"/>
          <p:cNvSpPr/>
          <p:nvPr/>
        </p:nvSpPr>
        <p:spPr>
          <a:xfrm rot="5640000">
            <a:off x="9124315" y="4380230"/>
            <a:ext cx="3285490" cy="2626995"/>
          </a:xfrm>
          <a:prstGeom prst="rect">
            <a:avLst/>
          </a:prstGeom>
          <a:blipFill rotWithShape="1">
            <a:blip r:embed="rId7" cstate="print"/>
            <a:stretch>
              <a:fillRect/>
            </a:stretch>
          </a:blipFill>
        </p:spPr>
        <p:txBody>
          <a:bodyPr wrap="square" lIns="0" tIns="0" rIns="0" bIns="0" rtlCol="0"/>
          <a:lstStyle/>
          <a:p>
            <a:endParaRPr sz="1090"/>
          </a:p>
        </p:txBody>
      </p:sp>
      <p:sp>
        <p:nvSpPr>
          <p:cNvPr id="12" name="object 2"/>
          <p:cNvSpPr/>
          <p:nvPr/>
        </p:nvSpPr>
        <p:spPr>
          <a:xfrm rot="360000">
            <a:off x="6308725" y="4327525"/>
            <a:ext cx="3285490" cy="2626995"/>
          </a:xfrm>
          <a:prstGeom prst="rect">
            <a:avLst/>
          </a:prstGeom>
          <a:blipFill rotWithShape="1">
            <a:blip r:embed="rId8" cstate="print"/>
            <a:stretch>
              <a:fillRect/>
            </a:stretch>
          </a:blipFill>
        </p:spPr>
        <p:txBody>
          <a:bodyPr wrap="square" lIns="0" tIns="0" rIns="0" bIns="0" rtlCol="0"/>
          <a:lstStyle/>
          <a:p>
            <a:endParaRPr sz="1090"/>
          </a:p>
        </p:txBody>
      </p:sp>
      <p:sp>
        <p:nvSpPr>
          <p:cNvPr id="13" name="object 2"/>
          <p:cNvSpPr/>
          <p:nvPr/>
        </p:nvSpPr>
        <p:spPr>
          <a:xfrm rot="180000">
            <a:off x="9432925" y="2343150"/>
            <a:ext cx="3136265" cy="2408555"/>
          </a:xfrm>
          <a:prstGeom prst="rect">
            <a:avLst/>
          </a:prstGeom>
          <a:blipFill rotWithShape="1">
            <a:blip r:embed="rId9" cstate="print"/>
            <a:stretch>
              <a:fillRect/>
            </a:stretch>
          </a:blipFill>
        </p:spPr>
        <p:txBody>
          <a:bodyPr wrap="square" lIns="0" tIns="0" rIns="0" bIns="0" rtlCol="0"/>
          <a:lstStyle/>
          <a:p>
            <a:endParaRPr sz="1090" dirty="0"/>
          </a:p>
        </p:txBody>
      </p:sp>
      <p:sp>
        <p:nvSpPr>
          <p:cNvPr id="14" name="object 2"/>
          <p:cNvSpPr/>
          <p:nvPr/>
        </p:nvSpPr>
        <p:spPr>
          <a:xfrm rot="240000">
            <a:off x="3319145" y="2048510"/>
            <a:ext cx="3285490" cy="2626995"/>
          </a:xfrm>
          <a:prstGeom prst="rect">
            <a:avLst/>
          </a:prstGeom>
          <a:blipFill rotWithShape="1">
            <a:blip r:embed="rId10" cstate="print"/>
            <a:stretch>
              <a:fillRect/>
            </a:stretch>
          </a:blipFill>
        </p:spPr>
        <p:txBody>
          <a:bodyPr wrap="square" lIns="0" tIns="0" rIns="0" bIns="0" rtlCol="0"/>
          <a:lstStyle/>
          <a:p>
            <a:endParaRPr sz="1090"/>
          </a:p>
        </p:txBody>
      </p:sp>
      <p:sp>
        <p:nvSpPr>
          <p:cNvPr id="15" name="object 2"/>
          <p:cNvSpPr/>
          <p:nvPr/>
        </p:nvSpPr>
        <p:spPr>
          <a:xfrm rot="21180000">
            <a:off x="3068320" y="4353560"/>
            <a:ext cx="3285490" cy="2626995"/>
          </a:xfrm>
          <a:prstGeom prst="rect">
            <a:avLst/>
          </a:prstGeom>
          <a:blipFill rotWithShape="1">
            <a:blip r:embed="rId11" cstate="print"/>
            <a:stretch>
              <a:fillRect/>
            </a:stretch>
          </a:blipFill>
        </p:spPr>
        <p:txBody>
          <a:bodyPr wrap="square" lIns="0" tIns="0" rIns="0" bIns="0" rtlCol="0"/>
          <a:lstStyle/>
          <a:p>
            <a:endParaRPr sz="1090"/>
          </a:p>
        </p:txBody>
      </p:sp>
      <p:sp>
        <p:nvSpPr>
          <p:cNvPr id="4" name="object 4"/>
          <p:cNvSpPr/>
          <p:nvPr/>
        </p:nvSpPr>
        <p:spPr>
          <a:xfrm>
            <a:off x="6052185" y="-93345"/>
            <a:ext cx="2910840" cy="2362835"/>
          </a:xfrm>
          <a:prstGeom prst="rect">
            <a:avLst/>
          </a:prstGeom>
          <a:blipFill rotWithShape="1">
            <a:blip r:embed="rId12" cstate="print"/>
            <a:stretch>
              <a:fillRect/>
            </a:stretch>
          </a:blipFill>
        </p:spPr>
        <p:txBody>
          <a:bodyPr wrap="square" lIns="0" tIns="0" rIns="0" bIns="0" rtlCol="0"/>
          <a:lstStyle/>
          <a:p>
            <a:endParaRPr sz="1090"/>
          </a:p>
        </p:txBody>
      </p:sp>
      <p:sp>
        <p:nvSpPr>
          <p:cNvPr id="8" name="object 2"/>
          <p:cNvSpPr/>
          <p:nvPr/>
        </p:nvSpPr>
        <p:spPr>
          <a:xfrm rot="21240000">
            <a:off x="-163195" y="-175260"/>
            <a:ext cx="3285490" cy="2626995"/>
          </a:xfrm>
          <a:prstGeom prst="rect">
            <a:avLst/>
          </a:prstGeom>
          <a:blipFill rotWithShape="1">
            <a:blip r:embed="rId13" cstate="print"/>
            <a:stretch>
              <a:fillRect/>
            </a:stretch>
          </a:blipFill>
        </p:spPr>
        <p:txBody>
          <a:bodyPr wrap="square" lIns="0" tIns="0" rIns="0" bIns="0" rtlCol="0"/>
          <a:lstStyle/>
          <a:p>
            <a:endParaRPr sz="1090" dirty="0"/>
          </a:p>
        </p:txBody>
      </p:sp>
      <p:sp>
        <p:nvSpPr>
          <p:cNvPr id="10" name="object 2"/>
          <p:cNvSpPr/>
          <p:nvPr/>
        </p:nvSpPr>
        <p:spPr>
          <a:xfrm rot="21060000">
            <a:off x="-31750" y="4483735"/>
            <a:ext cx="3285490" cy="2626995"/>
          </a:xfrm>
          <a:prstGeom prst="rect">
            <a:avLst/>
          </a:prstGeom>
          <a:blipFill rotWithShape="1">
            <a:blip r:embed="rId14" cstate="print"/>
            <a:stretch>
              <a:fillRect/>
            </a:stretch>
          </a:blipFill>
        </p:spPr>
        <p:txBody>
          <a:bodyPr wrap="square" lIns="0" tIns="0" rIns="0" bIns="0" rtlCol="0"/>
          <a:lstStyle/>
          <a:p>
            <a:endParaRPr sz="109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descr="DSC_0126.JPG"/>
          <p:cNvPicPr>
            <a:picLocks noGrp="1" noChangeAspect="1"/>
          </p:cNvPicPr>
          <p:nvPr>
            <p:ph idx="1"/>
          </p:nvPr>
        </p:nvPicPr>
        <p:blipFill>
          <a:blip r:embed="rId3" cstate="print"/>
          <a:stretch>
            <a:fillRect/>
          </a:stretch>
        </p:blipFill>
        <p:spPr>
          <a:xfrm>
            <a:off x="147955" y="2797810"/>
            <a:ext cx="4195445" cy="1869440"/>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4" name="页脚占位符 3"/>
          <p:cNvSpPr>
            <a:spLocks noGrp="1"/>
          </p:cNvSpPr>
          <p:nvPr>
            <p:ph type="ftr" sz="quarter" idx="11"/>
          </p:nvPr>
        </p:nvSpPr>
        <p:spPr/>
        <p:txBody>
          <a:bodyPr/>
          <a:lstStyle/>
          <a:p>
            <a:r>
              <a:rPr lang="en-AU"/>
              <a:t>University of Adelaide</a:t>
            </a:r>
            <a:endParaRPr lang="en-AU" dirty="0"/>
          </a:p>
        </p:txBody>
      </p:sp>
      <p:pic>
        <p:nvPicPr>
          <p:cNvPr id="7" name="图片 6" descr="DSC_0029.JPG"/>
          <p:cNvPicPr>
            <a:picLocks noChangeAspect="1"/>
          </p:cNvPicPr>
          <p:nvPr/>
        </p:nvPicPr>
        <p:blipFill>
          <a:blip r:embed="rId4" cstate="print"/>
          <a:stretch>
            <a:fillRect/>
          </a:stretch>
        </p:blipFill>
        <p:spPr>
          <a:xfrm>
            <a:off x="147955" y="154305"/>
            <a:ext cx="4336415" cy="2463800"/>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8" name="图片 7" descr="D:/!ISP/素材图片/Brynn带队照片/2024寒阿德莱德语言项目照片素材/动物园/2024_01_30_12_01_IMG_1897.JPG2024_01_30_12_01_IMG_1897"/>
          <p:cNvPicPr>
            <a:picLocks noChangeAspect="1"/>
          </p:cNvPicPr>
          <p:nvPr/>
        </p:nvPicPr>
        <p:blipFill>
          <a:blip r:embed="rId5" cstate="print"/>
          <a:srcRect t="4690" b="4690"/>
          <a:stretch>
            <a:fillRect/>
          </a:stretch>
        </p:blipFill>
        <p:spPr>
          <a:xfrm>
            <a:off x="4023360" y="4739005"/>
            <a:ext cx="3843655" cy="2033270"/>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9" name="图片 8" descr="D:/!ISP/素材图片/Brynn带队照片/2024寒阿德莱德语言项目照片素材/动物园/2024_01_30_13_06_IMG_2058.JPG2024_01_30_13_06_IMG_2058"/>
          <p:cNvPicPr>
            <a:picLocks noChangeAspect="1"/>
          </p:cNvPicPr>
          <p:nvPr/>
        </p:nvPicPr>
        <p:blipFill>
          <a:blip r:embed="rId6" cstate="print"/>
          <a:srcRect t="331" b="331"/>
          <a:stretch>
            <a:fillRect/>
          </a:stretch>
        </p:blipFill>
        <p:spPr>
          <a:xfrm>
            <a:off x="7893685" y="2521585"/>
            <a:ext cx="4097655" cy="2312035"/>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0" name="图片 9" descr="D:/!ISP/素材图片/Brynn带队照片/2024寒阿德莱德语言项目照片素材/动物园/2024_01_30_12_01_IMG_1892.JPG2024_01_30_12_01_IMG_1892"/>
          <p:cNvPicPr>
            <a:picLocks noChangeAspect="1"/>
          </p:cNvPicPr>
          <p:nvPr/>
        </p:nvPicPr>
        <p:blipFill>
          <a:blip r:embed="rId7" cstate="print"/>
          <a:srcRect l="1378" r="1378"/>
          <a:stretch>
            <a:fillRect/>
          </a:stretch>
        </p:blipFill>
        <p:spPr>
          <a:xfrm>
            <a:off x="4395470" y="2431415"/>
            <a:ext cx="3517900" cy="2512060"/>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41986" name="Picture 2" descr="C:\Users\Administrator\Desktop\微信图片_20180205170327.jpg"/>
          <p:cNvPicPr>
            <a:picLocks noChangeAspect="1" noChangeArrowheads="1"/>
          </p:cNvPicPr>
          <p:nvPr/>
        </p:nvPicPr>
        <p:blipFill>
          <a:blip r:embed="rId8" cstate="print"/>
          <a:srcRect/>
          <a:stretch>
            <a:fillRect/>
          </a:stretch>
        </p:blipFill>
        <p:spPr bwMode="auto">
          <a:xfrm>
            <a:off x="196850" y="4739005"/>
            <a:ext cx="3602990" cy="1929130"/>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2" name="图片 11" descr="微信图片_20180205171423.jpg"/>
          <p:cNvPicPr>
            <a:picLocks noChangeAspect="1"/>
          </p:cNvPicPr>
          <p:nvPr/>
        </p:nvPicPr>
        <p:blipFill>
          <a:blip r:embed="rId9" cstate="print"/>
          <a:stretch>
            <a:fillRect/>
          </a:stretch>
        </p:blipFill>
        <p:spPr>
          <a:xfrm>
            <a:off x="8267700" y="154305"/>
            <a:ext cx="3794760" cy="2411730"/>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4" name="图片 13" descr="DSC_0039.JPG"/>
          <p:cNvPicPr>
            <a:picLocks noChangeAspect="1"/>
          </p:cNvPicPr>
          <p:nvPr/>
        </p:nvPicPr>
        <p:blipFill>
          <a:blip r:embed="rId10" cstate="print"/>
          <a:stretch>
            <a:fillRect/>
          </a:stretch>
        </p:blipFill>
        <p:spPr>
          <a:xfrm>
            <a:off x="4422140" y="102235"/>
            <a:ext cx="3669030" cy="2419350"/>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5" name="图片 14" descr="D:/!ISP/素材图片/Brynn带队照片/2024寒阿德莱德语言项目照片素材/动物园/2024_01_28_19_50_IMG_3238.JPG2024_01_28_19_50_IMG_3238"/>
          <p:cNvPicPr>
            <a:picLocks noChangeAspect="1"/>
          </p:cNvPicPr>
          <p:nvPr/>
        </p:nvPicPr>
        <p:blipFill>
          <a:blip r:embed="rId11" cstate="print"/>
          <a:srcRect t="18260" b="18260"/>
          <a:stretch>
            <a:fillRect/>
          </a:stretch>
        </p:blipFill>
        <p:spPr>
          <a:xfrm>
            <a:off x="8091170" y="4860925"/>
            <a:ext cx="3900170" cy="1857375"/>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p:cNvSpPr/>
          <p:nvPr/>
        </p:nvSpPr>
        <p:spPr>
          <a:xfrm>
            <a:off x="3112135" y="2115185"/>
            <a:ext cx="3470275" cy="2626995"/>
          </a:xfrm>
          <a:prstGeom prst="rect">
            <a:avLst/>
          </a:prstGeom>
          <a:blipFill rotWithShape="1">
            <a:blip r:embed="rId3" cstate="print"/>
            <a:stretch>
              <a:fillRect/>
            </a:stretch>
          </a:blipFill>
        </p:spPr>
        <p:txBody>
          <a:bodyPr wrap="square" lIns="0" tIns="0" rIns="0" bIns="0" rtlCol="0"/>
          <a:lstStyle/>
          <a:p>
            <a:endParaRPr sz="1090"/>
          </a:p>
        </p:txBody>
      </p:sp>
      <p:sp>
        <p:nvSpPr>
          <p:cNvPr id="2" name="object 2"/>
          <p:cNvSpPr/>
          <p:nvPr/>
        </p:nvSpPr>
        <p:spPr>
          <a:xfrm>
            <a:off x="2867025" y="-106045"/>
            <a:ext cx="3285490" cy="2626995"/>
          </a:xfrm>
          <a:prstGeom prst="rect">
            <a:avLst/>
          </a:prstGeom>
          <a:blipFill rotWithShape="1">
            <a:blip r:embed="rId4" cstate="print"/>
            <a:stretch>
              <a:fillRect/>
            </a:stretch>
          </a:blipFill>
        </p:spPr>
        <p:txBody>
          <a:bodyPr wrap="square" lIns="0" tIns="0" rIns="0" bIns="0" rtlCol="0"/>
          <a:lstStyle/>
          <a:p>
            <a:endParaRPr sz="1090"/>
          </a:p>
        </p:txBody>
      </p:sp>
      <p:sp>
        <p:nvSpPr>
          <p:cNvPr id="3" name="object 3"/>
          <p:cNvSpPr/>
          <p:nvPr/>
        </p:nvSpPr>
        <p:spPr>
          <a:xfrm>
            <a:off x="8840470" y="0"/>
            <a:ext cx="3450590" cy="2409825"/>
          </a:xfrm>
          <a:prstGeom prst="rect">
            <a:avLst/>
          </a:prstGeom>
          <a:blipFill rotWithShape="1">
            <a:blip r:embed="rId5" cstate="print"/>
            <a:stretch>
              <a:fillRect/>
            </a:stretch>
          </a:blipFill>
        </p:spPr>
        <p:txBody>
          <a:bodyPr wrap="square" lIns="0" tIns="0" rIns="0" bIns="0" rtlCol="0"/>
          <a:lstStyle/>
          <a:p>
            <a:endParaRPr sz="1090"/>
          </a:p>
        </p:txBody>
      </p:sp>
      <p:sp>
        <p:nvSpPr>
          <p:cNvPr id="8" name="object 2"/>
          <p:cNvSpPr/>
          <p:nvPr/>
        </p:nvSpPr>
        <p:spPr>
          <a:xfrm rot="21240000">
            <a:off x="-163195" y="-381635"/>
            <a:ext cx="3285490" cy="2626995"/>
          </a:xfrm>
          <a:prstGeom prst="rect">
            <a:avLst/>
          </a:prstGeom>
          <a:blipFill rotWithShape="1">
            <a:blip r:embed="rId6" cstate="print"/>
            <a:stretch>
              <a:fillRect/>
            </a:stretch>
          </a:blipFill>
        </p:spPr>
        <p:txBody>
          <a:bodyPr wrap="square" lIns="0" tIns="0" rIns="0" bIns="0" rtlCol="0"/>
          <a:lstStyle/>
          <a:p>
            <a:endParaRPr sz="1090" dirty="0"/>
          </a:p>
        </p:txBody>
      </p:sp>
      <p:sp>
        <p:nvSpPr>
          <p:cNvPr id="10" name="object 2"/>
          <p:cNvSpPr/>
          <p:nvPr/>
        </p:nvSpPr>
        <p:spPr>
          <a:xfrm rot="21060000">
            <a:off x="-31750" y="4483735"/>
            <a:ext cx="3285490" cy="2626995"/>
          </a:xfrm>
          <a:prstGeom prst="rect">
            <a:avLst/>
          </a:prstGeom>
          <a:blipFill rotWithShape="1">
            <a:blip r:embed="rId7" cstate="print"/>
            <a:stretch>
              <a:fillRect/>
            </a:stretch>
          </a:blipFill>
        </p:spPr>
        <p:txBody>
          <a:bodyPr wrap="square" lIns="0" tIns="0" rIns="0" bIns="0" rtlCol="0"/>
          <a:lstStyle/>
          <a:p>
            <a:endParaRPr sz="1090"/>
          </a:p>
        </p:txBody>
      </p:sp>
      <p:sp>
        <p:nvSpPr>
          <p:cNvPr id="7" name="object 2"/>
          <p:cNvSpPr/>
          <p:nvPr/>
        </p:nvSpPr>
        <p:spPr>
          <a:xfrm rot="20940000">
            <a:off x="66675" y="2115820"/>
            <a:ext cx="3285490" cy="2626995"/>
          </a:xfrm>
          <a:prstGeom prst="rect">
            <a:avLst/>
          </a:prstGeom>
          <a:blipFill rotWithShape="1">
            <a:blip r:embed="rId8" cstate="print"/>
            <a:stretch>
              <a:fillRect/>
            </a:stretch>
          </a:blipFill>
        </p:spPr>
        <p:txBody>
          <a:bodyPr wrap="square" lIns="0" tIns="0" rIns="0" bIns="0" rtlCol="0"/>
          <a:lstStyle/>
          <a:p>
            <a:endParaRPr sz="1090"/>
          </a:p>
        </p:txBody>
      </p:sp>
      <p:sp>
        <p:nvSpPr>
          <p:cNvPr id="12" name="object 2"/>
          <p:cNvSpPr/>
          <p:nvPr/>
        </p:nvSpPr>
        <p:spPr>
          <a:xfrm rot="360000">
            <a:off x="6308725" y="4327525"/>
            <a:ext cx="3285490" cy="2626995"/>
          </a:xfrm>
          <a:prstGeom prst="rect">
            <a:avLst/>
          </a:prstGeom>
          <a:blipFill rotWithShape="1">
            <a:blip r:embed="rId9" cstate="print"/>
            <a:stretch>
              <a:fillRect/>
            </a:stretch>
          </a:blipFill>
        </p:spPr>
        <p:txBody>
          <a:bodyPr wrap="square" lIns="0" tIns="0" rIns="0" bIns="0" rtlCol="0"/>
          <a:lstStyle/>
          <a:p>
            <a:endParaRPr sz="1090"/>
          </a:p>
        </p:txBody>
      </p:sp>
      <p:sp>
        <p:nvSpPr>
          <p:cNvPr id="13" name="object 2"/>
          <p:cNvSpPr/>
          <p:nvPr/>
        </p:nvSpPr>
        <p:spPr>
          <a:xfrm rot="180000">
            <a:off x="9432925" y="2343150"/>
            <a:ext cx="3136265" cy="2408555"/>
          </a:xfrm>
          <a:prstGeom prst="rect">
            <a:avLst/>
          </a:prstGeom>
          <a:blipFill rotWithShape="1">
            <a:blip r:embed="rId10" cstate="print"/>
            <a:stretch>
              <a:fillRect/>
            </a:stretch>
          </a:blipFill>
        </p:spPr>
        <p:txBody>
          <a:bodyPr wrap="square" lIns="0" tIns="0" rIns="0" bIns="0" rtlCol="0"/>
          <a:lstStyle/>
          <a:p>
            <a:endParaRPr sz="1090" dirty="0"/>
          </a:p>
        </p:txBody>
      </p:sp>
      <p:sp>
        <p:nvSpPr>
          <p:cNvPr id="14" name="object 2"/>
          <p:cNvSpPr/>
          <p:nvPr/>
        </p:nvSpPr>
        <p:spPr>
          <a:xfrm rot="660000">
            <a:off x="6400800" y="2115820"/>
            <a:ext cx="3285490" cy="2626995"/>
          </a:xfrm>
          <a:prstGeom prst="rect">
            <a:avLst/>
          </a:prstGeom>
          <a:blipFill rotWithShape="1">
            <a:blip r:embed="rId11" cstate="print"/>
            <a:stretch>
              <a:fillRect/>
            </a:stretch>
          </a:blipFill>
        </p:spPr>
        <p:txBody>
          <a:bodyPr wrap="square" lIns="0" tIns="0" rIns="0" bIns="0" rtlCol="0"/>
          <a:lstStyle/>
          <a:p>
            <a:endParaRPr sz="1090"/>
          </a:p>
        </p:txBody>
      </p:sp>
      <p:sp>
        <p:nvSpPr>
          <p:cNvPr id="15" name="object 2"/>
          <p:cNvSpPr/>
          <p:nvPr/>
        </p:nvSpPr>
        <p:spPr>
          <a:xfrm rot="21180000">
            <a:off x="3068320" y="4353560"/>
            <a:ext cx="3285490" cy="2626995"/>
          </a:xfrm>
          <a:prstGeom prst="rect">
            <a:avLst/>
          </a:prstGeom>
          <a:blipFill rotWithShape="1">
            <a:blip r:embed="rId12" cstate="print"/>
            <a:stretch>
              <a:fillRect/>
            </a:stretch>
          </a:blipFill>
        </p:spPr>
        <p:txBody>
          <a:bodyPr wrap="square" lIns="0" tIns="0" rIns="0" bIns="0" rtlCol="0"/>
          <a:lstStyle/>
          <a:p>
            <a:endParaRPr sz="1090"/>
          </a:p>
        </p:txBody>
      </p:sp>
      <p:sp>
        <p:nvSpPr>
          <p:cNvPr id="4" name="object 4"/>
          <p:cNvSpPr/>
          <p:nvPr/>
        </p:nvSpPr>
        <p:spPr>
          <a:xfrm>
            <a:off x="6052185" y="-93345"/>
            <a:ext cx="2910840" cy="2362835"/>
          </a:xfrm>
          <a:prstGeom prst="rect">
            <a:avLst/>
          </a:prstGeom>
          <a:blipFill rotWithShape="1">
            <a:blip r:embed="rId13" cstate="print"/>
            <a:stretch>
              <a:fillRect/>
            </a:stretch>
          </a:blipFill>
        </p:spPr>
        <p:txBody>
          <a:bodyPr wrap="square" lIns="0" tIns="0" rIns="0" bIns="0" rtlCol="0"/>
          <a:lstStyle/>
          <a:p>
            <a:endParaRPr sz="1090"/>
          </a:p>
        </p:txBody>
      </p:sp>
      <p:sp>
        <p:nvSpPr>
          <p:cNvPr id="11" name="object 2"/>
          <p:cNvSpPr/>
          <p:nvPr/>
        </p:nvSpPr>
        <p:spPr>
          <a:xfrm rot="240000">
            <a:off x="9048750" y="4380230"/>
            <a:ext cx="3285490" cy="2626995"/>
          </a:xfrm>
          <a:prstGeom prst="rect">
            <a:avLst/>
          </a:prstGeom>
          <a:blipFill rotWithShape="1">
            <a:blip r:embed="rId14" cstate="print"/>
            <a:stretch>
              <a:fillRect/>
            </a:stretch>
          </a:blipFill>
        </p:spPr>
        <p:txBody>
          <a:bodyPr wrap="square" lIns="0" tIns="0" rIns="0" bIns="0" rtlCol="0"/>
          <a:lstStyle/>
          <a:p>
            <a:endParaRPr sz="109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p:cNvSpPr/>
          <p:nvPr/>
        </p:nvSpPr>
        <p:spPr>
          <a:xfrm rot="240000">
            <a:off x="9364980" y="4935220"/>
            <a:ext cx="3025140" cy="1967230"/>
          </a:xfrm>
          <a:prstGeom prst="rect">
            <a:avLst/>
          </a:prstGeom>
          <a:blipFill rotWithShape="1">
            <a:blip r:embed="rId4" cstate="print"/>
            <a:stretch>
              <a:fillRect/>
            </a:stretch>
          </a:blipFill>
        </p:spPr>
        <p:txBody>
          <a:bodyPr wrap="square" lIns="0" tIns="0" rIns="0" bIns="0" rtlCol="0"/>
          <a:lstStyle/>
          <a:p>
            <a:endParaRPr sz="1090"/>
          </a:p>
        </p:txBody>
      </p:sp>
      <p:pic>
        <p:nvPicPr>
          <p:cNvPr id="25" name="图片 24" descr="微信图片_20180205171427.jpg"/>
          <p:cNvPicPr>
            <a:picLocks noChangeAspect="1"/>
          </p:cNvPicPr>
          <p:nvPr>
            <p:custDataLst>
              <p:tags r:id="rId1"/>
            </p:custDataLst>
          </p:nvPr>
        </p:nvPicPr>
        <p:blipFill>
          <a:blip r:embed="rId5" cstate="print"/>
          <a:stretch>
            <a:fillRect/>
          </a:stretch>
        </p:blipFill>
        <p:spPr>
          <a:xfrm>
            <a:off x="6393180" y="1461770"/>
            <a:ext cx="3062605" cy="3484245"/>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object 2"/>
          <p:cNvSpPr/>
          <p:nvPr/>
        </p:nvSpPr>
        <p:spPr>
          <a:xfrm>
            <a:off x="3112135" y="2115185"/>
            <a:ext cx="3470275" cy="2626995"/>
          </a:xfrm>
          <a:prstGeom prst="rect">
            <a:avLst/>
          </a:prstGeom>
          <a:blipFill rotWithShape="1">
            <a:blip r:embed="rId6" cstate="print"/>
            <a:stretch>
              <a:fillRect/>
            </a:stretch>
          </a:blipFill>
        </p:spPr>
        <p:txBody>
          <a:bodyPr wrap="square" lIns="0" tIns="0" rIns="0" bIns="0" rtlCol="0"/>
          <a:lstStyle/>
          <a:p>
            <a:endParaRPr sz="1090"/>
          </a:p>
        </p:txBody>
      </p:sp>
      <p:sp>
        <p:nvSpPr>
          <p:cNvPr id="2" name="object 2"/>
          <p:cNvSpPr/>
          <p:nvPr/>
        </p:nvSpPr>
        <p:spPr>
          <a:xfrm>
            <a:off x="2920365" y="-108585"/>
            <a:ext cx="3285490" cy="2626995"/>
          </a:xfrm>
          <a:prstGeom prst="rect">
            <a:avLst/>
          </a:prstGeom>
          <a:blipFill rotWithShape="1">
            <a:blip r:embed="rId7" cstate="print"/>
            <a:stretch>
              <a:fillRect/>
            </a:stretch>
          </a:blipFill>
        </p:spPr>
        <p:txBody>
          <a:bodyPr wrap="square" lIns="0" tIns="0" rIns="0" bIns="0" rtlCol="0"/>
          <a:lstStyle/>
          <a:p>
            <a:endParaRPr sz="1090"/>
          </a:p>
        </p:txBody>
      </p:sp>
      <p:sp>
        <p:nvSpPr>
          <p:cNvPr id="3" name="object 3"/>
          <p:cNvSpPr/>
          <p:nvPr/>
        </p:nvSpPr>
        <p:spPr>
          <a:xfrm>
            <a:off x="8840470" y="0"/>
            <a:ext cx="3450590" cy="2409825"/>
          </a:xfrm>
          <a:prstGeom prst="rect">
            <a:avLst/>
          </a:prstGeom>
          <a:blipFill rotWithShape="1">
            <a:blip r:embed="rId8" cstate="print"/>
            <a:stretch>
              <a:fillRect/>
            </a:stretch>
          </a:blipFill>
        </p:spPr>
        <p:txBody>
          <a:bodyPr wrap="square" lIns="0" tIns="0" rIns="0" bIns="0" rtlCol="0"/>
          <a:lstStyle/>
          <a:p>
            <a:endParaRPr sz="1090"/>
          </a:p>
        </p:txBody>
      </p:sp>
      <p:sp>
        <p:nvSpPr>
          <p:cNvPr id="8" name="object 2"/>
          <p:cNvSpPr/>
          <p:nvPr/>
        </p:nvSpPr>
        <p:spPr>
          <a:xfrm rot="21240000">
            <a:off x="-163195" y="-381635"/>
            <a:ext cx="3285490" cy="2626995"/>
          </a:xfrm>
          <a:prstGeom prst="rect">
            <a:avLst/>
          </a:prstGeom>
          <a:blipFill rotWithShape="1">
            <a:blip r:embed="rId9" cstate="print"/>
            <a:stretch>
              <a:fillRect/>
            </a:stretch>
          </a:blipFill>
        </p:spPr>
        <p:txBody>
          <a:bodyPr wrap="square" lIns="0" tIns="0" rIns="0" bIns="0" rtlCol="0"/>
          <a:lstStyle/>
          <a:p>
            <a:endParaRPr sz="1090" dirty="0"/>
          </a:p>
        </p:txBody>
      </p:sp>
      <p:sp>
        <p:nvSpPr>
          <p:cNvPr id="10" name="object 2"/>
          <p:cNvSpPr/>
          <p:nvPr/>
        </p:nvSpPr>
        <p:spPr>
          <a:xfrm rot="21060000">
            <a:off x="-31750" y="4483735"/>
            <a:ext cx="3285490" cy="2626995"/>
          </a:xfrm>
          <a:prstGeom prst="rect">
            <a:avLst/>
          </a:prstGeom>
          <a:blipFill rotWithShape="1">
            <a:blip r:embed="rId10" cstate="print"/>
            <a:stretch>
              <a:fillRect/>
            </a:stretch>
          </a:blipFill>
        </p:spPr>
        <p:txBody>
          <a:bodyPr wrap="square" lIns="0" tIns="0" rIns="0" bIns="0" rtlCol="0"/>
          <a:lstStyle/>
          <a:p>
            <a:endParaRPr sz="1090"/>
          </a:p>
        </p:txBody>
      </p:sp>
      <p:sp>
        <p:nvSpPr>
          <p:cNvPr id="7" name="object 2"/>
          <p:cNvSpPr/>
          <p:nvPr/>
        </p:nvSpPr>
        <p:spPr>
          <a:xfrm rot="20940000">
            <a:off x="66675" y="2115820"/>
            <a:ext cx="3285490" cy="2626995"/>
          </a:xfrm>
          <a:prstGeom prst="rect">
            <a:avLst/>
          </a:prstGeom>
          <a:blipFill rotWithShape="1">
            <a:blip r:embed="rId11" cstate="print"/>
            <a:stretch>
              <a:fillRect/>
            </a:stretch>
          </a:blipFill>
        </p:spPr>
        <p:txBody>
          <a:bodyPr wrap="square" lIns="0" tIns="0" rIns="0" bIns="0" rtlCol="0"/>
          <a:lstStyle/>
          <a:p>
            <a:endParaRPr sz="1090"/>
          </a:p>
        </p:txBody>
      </p:sp>
      <p:sp>
        <p:nvSpPr>
          <p:cNvPr id="12" name="object 2"/>
          <p:cNvSpPr/>
          <p:nvPr/>
        </p:nvSpPr>
        <p:spPr>
          <a:xfrm rot="360000">
            <a:off x="6282055" y="4833620"/>
            <a:ext cx="3285490" cy="2119630"/>
          </a:xfrm>
          <a:prstGeom prst="rect">
            <a:avLst/>
          </a:prstGeom>
          <a:blipFill rotWithShape="1">
            <a:blip r:embed="rId12" cstate="print"/>
            <a:stretch>
              <a:fillRect/>
            </a:stretch>
          </a:blipFill>
        </p:spPr>
        <p:txBody>
          <a:bodyPr wrap="square" lIns="0" tIns="0" rIns="0" bIns="0" rtlCol="0"/>
          <a:lstStyle/>
          <a:p>
            <a:endParaRPr sz="1090"/>
          </a:p>
        </p:txBody>
      </p:sp>
      <p:sp>
        <p:nvSpPr>
          <p:cNvPr id="13" name="object 2"/>
          <p:cNvSpPr/>
          <p:nvPr/>
        </p:nvSpPr>
        <p:spPr>
          <a:xfrm rot="180000">
            <a:off x="9361170" y="2457450"/>
            <a:ext cx="3136265" cy="2408555"/>
          </a:xfrm>
          <a:prstGeom prst="rect">
            <a:avLst/>
          </a:prstGeom>
          <a:blipFill rotWithShape="1">
            <a:blip r:embed="rId13" cstate="print"/>
            <a:stretch>
              <a:fillRect/>
            </a:stretch>
          </a:blipFill>
        </p:spPr>
        <p:txBody>
          <a:bodyPr wrap="square" lIns="0" tIns="0" rIns="0" bIns="0" rtlCol="0"/>
          <a:lstStyle/>
          <a:p>
            <a:endParaRPr sz="1090" dirty="0"/>
          </a:p>
        </p:txBody>
      </p:sp>
      <p:sp>
        <p:nvSpPr>
          <p:cNvPr id="15" name="object 2"/>
          <p:cNvSpPr/>
          <p:nvPr/>
        </p:nvSpPr>
        <p:spPr>
          <a:xfrm rot="21180000">
            <a:off x="3068320" y="4353560"/>
            <a:ext cx="3285490" cy="2626995"/>
          </a:xfrm>
          <a:prstGeom prst="rect">
            <a:avLst/>
          </a:prstGeom>
          <a:blipFill rotWithShape="1">
            <a:blip r:embed="rId14" cstate="print"/>
            <a:stretch>
              <a:fillRect/>
            </a:stretch>
          </a:blipFill>
        </p:spPr>
        <p:txBody>
          <a:bodyPr wrap="square" lIns="0" tIns="0" rIns="0" bIns="0" rtlCol="0"/>
          <a:lstStyle/>
          <a:p>
            <a:endParaRPr sz="1090"/>
          </a:p>
        </p:txBody>
      </p:sp>
      <p:sp>
        <p:nvSpPr>
          <p:cNvPr id="4" name="object 4"/>
          <p:cNvSpPr/>
          <p:nvPr/>
        </p:nvSpPr>
        <p:spPr>
          <a:xfrm>
            <a:off x="6180455" y="-42545"/>
            <a:ext cx="2910840" cy="2362835"/>
          </a:xfrm>
          <a:prstGeom prst="rect">
            <a:avLst/>
          </a:prstGeom>
          <a:blipFill rotWithShape="1">
            <a:blip r:embed="rId15" cstate="print"/>
            <a:stretch>
              <a:fillRect/>
            </a:stretch>
          </a:blipFill>
        </p:spPr>
        <p:txBody>
          <a:bodyPr wrap="square" lIns="0" tIns="0" rIns="0" bIns="0" rtlCol="0"/>
          <a:lstStyle/>
          <a:p>
            <a:endParaRPr sz="109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en-AU"/>
              <a:t>University of Adelaide</a:t>
            </a:r>
            <a:endParaRPr lang="en-AU" dirty="0"/>
          </a:p>
        </p:txBody>
      </p:sp>
      <p:pic>
        <p:nvPicPr>
          <p:cNvPr id="6" name="Picture 3" descr="K:\ELC - English Language Centre\INBOUND\Intours\Japan\Waseda Sports\2015\Photos\For Graduation\Tomoya (21).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785" y="4137025"/>
            <a:ext cx="3517900" cy="2006600"/>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pic>
        <p:nvPicPr>
          <p:cNvPr id="7" name="图片 6" descr="雷雅雯.jpg"/>
          <p:cNvPicPr>
            <a:picLocks noChangeAspect="1"/>
          </p:cNvPicPr>
          <p:nvPr/>
        </p:nvPicPr>
        <p:blipFill>
          <a:blip r:embed="rId4" cstate="print"/>
          <a:stretch>
            <a:fillRect/>
          </a:stretch>
        </p:blipFill>
        <p:spPr>
          <a:xfrm>
            <a:off x="565785" y="236855"/>
            <a:ext cx="3413125" cy="3707130"/>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40962" name="Picture 2"/>
          <p:cNvPicPr>
            <a:picLocks noChangeAspect="1" noChangeArrowheads="1"/>
          </p:cNvPicPr>
          <p:nvPr/>
        </p:nvPicPr>
        <p:blipFill>
          <a:blip r:embed="rId5"/>
          <a:srcRect/>
          <a:stretch>
            <a:fillRect/>
          </a:stretch>
        </p:blipFill>
        <p:spPr bwMode="auto">
          <a:xfrm>
            <a:off x="4141470" y="236855"/>
            <a:ext cx="4873625" cy="5906770"/>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9" name="TextBox 8"/>
          <p:cNvSpPr txBox="1"/>
          <p:nvPr/>
        </p:nvSpPr>
        <p:spPr>
          <a:xfrm>
            <a:off x="4565650" y="3765550"/>
            <a:ext cx="4025265" cy="645160"/>
          </a:xfrm>
          <a:prstGeom prst="rect">
            <a:avLst/>
          </a:prstGeom>
          <a:noFill/>
        </p:spPr>
        <p:txBody>
          <a:bodyPr wrap="square" rtlCol="0">
            <a:spAutoFit/>
          </a:bodyPr>
          <a:lstStyle/>
          <a:p>
            <a:r>
              <a:rPr lang="zh-CN" altLang="en-US" dirty="0">
                <a:latin typeface="GungsuhChe" pitchFamily="49" charset="-127"/>
                <a:ea typeface="GungsuhChe" pitchFamily="49" charset="-127"/>
              </a:rPr>
              <a:t>一辈子的家人，从此你在南半球有了一个牵挂你的家庭。</a:t>
            </a:r>
          </a:p>
        </p:txBody>
      </p:sp>
      <p:pic>
        <p:nvPicPr>
          <p:cNvPr id="8" name="Picture 2" descr="K:\ELC - English Language Centre\INBOUND\Intours\Japan\Waseda Sports\2015\Photos\For Graduation\IMG_0749.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177655" y="236855"/>
            <a:ext cx="2307590" cy="1559560"/>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pic>
        <p:nvPicPr>
          <p:cNvPr id="10" name="Picture 3" descr="K:\ELC - English Language Centre\INBOUND\Intours\Japan\Waseda Sports\2015\Photos\For Graduation\IMG_3920.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177655" y="1981200"/>
            <a:ext cx="2300605" cy="1469390"/>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pic>
        <p:nvPicPr>
          <p:cNvPr id="11" name="Picture 4" descr="K:\ELC - English Language Centre\INBOUND\Intours\Japan\Waseda Sports\2015\Photos\For Graduation\Karen Grove22.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9177655" y="3635375"/>
            <a:ext cx="2313305" cy="2508250"/>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5781040" cy="3502660"/>
          </a:xfrm>
          <a:prstGeom prst="rect">
            <a:avLst/>
          </a:prstGeom>
          <a:blipFill rotWithShape="1">
            <a:blip r:embed="rId4" cstate="print"/>
            <a:stretch>
              <a:fillRect/>
            </a:stretch>
          </a:blipFill>
        </p:spPr>
        <p:txBody>
          <a:bodyPr wrap="square" lIns="0" tIns="0" rIns="0" bIns="0" rtlCol="0"/>
          <a:lstStyle/>
          <a:p>
            <a:endParaRPr sz="1090"/>
          </a:p>
        </p:txBody>
      </p:sp>
      <p:sp>
        <p:nvSpPr>
          <p:cNvPr id="3" name="object 3"/>
          <p:cNvSpPr/>
          <p:nvPr/>
        </p:nvSpPr>
        <p:spPr>
          <a:xfrm>
            <a:off x="5781040" y="0"/>
            <a:ext cx="6410960" cy="3502660"/>
          </a:xfrm>
          <a:prstGeom prst="rect">
            <a:avLst/>
          </a:prstGeom>
          <a:blipFill rotWithShape="1">
            <a:blip r:embed="rId5" cstate="print"/>
            <a:stretch>
              <a:fillRect/>
            </a:stretch>
          </a:blipFill>
        </p:spPr>
        <p:txBody>
          <a:bodyPr wrap="square" lIns="0" tIns="0" rIns="0" bIns="0" rtlCol="0"/>
          <a:lstStyle/>
          <a:p>
            <a:endParaRPr sz="1090"/>
          </a:p>
        </p:txBody>
      </p:sp>
      <p:sp>
        <p:nvSpPr>
          <p:cNvPr id="4" name="object 4"/>
          <p:cNvSpPr/>
          <p:nvPr/>
        </p:nvSpPr>
        <p:spPr>
          <a:xfrm>
            <a:off x="0" y="3502660"/>
            <a:ext cx="5781675" cy="3355340"/>
          </a:xfrm>
          <a:prstGeom prst="rect">
            <a:avLst/>
          </a:prstGeom>
          <a:blipFill rotWithShape="1">
            <a:blip r:embed="rId6" cstate="print"/>
            <a:stretch>
              <a:fillRect/>
            </a:stretch>
          </a:blipFill>
        </p:spPr>
        <p:txBody>
          <a:bodyPr wrap="square" lIns="0" tIns="0" rIns="0" bIns="0" rtlCol="0"/>
          <a:lstStyle/>
          <a:p>
            <a:endParaRPr sz="1090"/>
          </a:p>
        </p:txBody>
      </p:sp>
      <p:sp>
        <p:nvSpPr>
          <p:cNvPr id="5" name="object 3"/>
          <p:cNvSpPr/>
          <p:nvPr>
            <p:custDataLst>
              <p:tags r:id="rId1"/>
            </p:custDataLst>
          </p:nvPr>
        </p:nvSpPr>
        <p:spPr>
          <a:xfrm>
            <a:off x="5781040" y="3503295"/>
            <a:ext cx="6410960" cy="3354705"/>
          </a:xfrm>
          <a:prstGeom prst="rect">
            <a:avLst/>
          </a:prstGeom>
          <a:blipFill rotWithShape="1">
            <a:blip r:embed="rId7" cstate="print"/>
            <a:stretch>
              <a:fillRect/>
            </a:stretch>
          </a:blipFill>
        </p:spPr>
        <p:txBody>
          <a:bodyPr wrap="square" lIns="0" tIns="0" rIns="0" bIns="0" rtlCol="0"/>
          <a:lstStyle/>
          <a:p>
            <a:endParaRPr sz="109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2459990" y="4480973"/>
            <a:ext cx="6256020" cy="379015"/>
          </a:xfrm>
          <a:prstGeom prst="rect">
            <a:avLst/>
          </a:prstGeom>
          <a:noFill/>
        </p:spPr>
        <p:txBody>
          <a:bodyPr wrap="square" rtlCol="0">
            <a:spAutoFit/>
          </a:bodyPr>
          <a:lstStyle>
            <a:defPPr>
              <a:defRPr lang="zh-CN"/>
            </a:defPPr>
            <a:lvl1pPr>
              <a:lnSpc>
                <a:spcPts val="2100"/>
              </a:lnSpc>
              <a:defRPr kumimoji="0" sz="1400" b="1" i="0" u="none" strike="noStrike" cap="none" spc="0" normalizeH="0" baseline="0">
                <a:ln>
                  <a:noFill/>
                </a:ln>
                <a:effectLst/>
                <a:uLnTx/>
                <a:uFillTx/>
              </a:defRPr>
            </a:lvl1pPr>
          </a:lstStyle>
          <a:p>
            <a:r>
              <a:rPr lang="zh-CN" altLang="en-US" sz="2800" noProof="0" dirty="0">
                <a:sym typeface="+mn-ea"/>
              </a:rPr>
              <a:t>项目三：生物医学工程实验室体验项目 </a:t>
            </a:r>
            <a:endParaRPr sz="2800" dirty="0"/>
          </a:p>
        </p:txBody>
      </p:sp>
      <p:sp>
        <p:nvSpPr>
          <p:cNvPr id="22" name="文本框 21"/>
          <p:cNvSpPr txBox="1"/>
          <p:nvPr/>
        </p:nvSpPr>
        <p:spPr>
          <a:xfrm>
            <a:off x="2459990" y="3140710"/>
            <a:ext cx="6351270" cy="360680"/>
          </a:xfrm>
          <a:prstGeom prst="rect">
            <a:avLst/>
          </a:prstGeom>
          <a:noFill/>
        </p:spPr>
        <p:txBody>
          <a:bodyPr wrap="square" rtlCol="0">
            <a:spAutoFit/>
          </a:bodyPr>
          <a:lstStyle>
            <a:defPPr>
              <a:defRPr lang="zh-CN"/>
            </a:defPPr>
            <a:lvl1pPr>
              <a:lnSpc>
                <a:spcPts val="2100"/>
              </a:lnSpc>
              <a:defRPr kumimoji="0" sz="1400" b="1" i="0" u="none" strike="noStrike" cap="none" spc="0" normalizeH="0" baseline="0">
                <a:ln>
                  <a:noFill/>
                </a:ln>
                <a:effectLst/>
                <a:uLnTx/>
                <a:uFillTx/>
              </a:defRPr>
            </a:lvl1pPr>
          </a:lstStyle>
          <a:p>
            <a:r>
              <a:rPr lang="zh-CN" altLang="en-US" sz="2800" noProof="0" dirty="0">
                <a:sym typeface="+mn-ea"/>
              </a:rPr>
              <a:t>项目二：</a:t>
            </a:r>
            <a:r>
              <a:rPr lang="zh-CN" altLang="en-US" sz="2800" dirty="0"/>
              <a:t>科研交流与技能培训项目</a:t>
            </a:r>
          </a:p>
        </p:txBody>
      </p:sp>
      <p:sp>
        <p:nvSpPr>
          <p:cNvPr id="24" name="文本框 23"/>
          <p:cNvSpPr txBox="1"/>
          <p:nvPr/>
        </p:nvSpPr>
        <p:spPr>
          <a:xfrm>
            <a:off x="2459990" y="1868170"/>
            <a:ext cx="8378825" cy="360680"/>
          </a:xfrm>
          <a:prstGeom prst="rect">
            <a:avLst/>
          </a:prstGeom>
          <a:noFill/>
        </p:spPr>
        <p:txBody>
          <a:bodyPr wrap="square" rtlCol="0">
            <a:spAutoFit/>
          </a:bodyPr>
          <a:lstStyle/>
          <a:p>
            <a:pPr>
              <a:lnSpc>
                <a:spcPts val="2100"/>
              </a:lnSpc>
            </a:pPr>
            <a:r>
              <a:rPr kumimoji="0" lang="zh-CN" altLang="en-US" sz="2800" b="1" i="0" u="none" strike="noStrike" kern="1200" cap="none" spc="0" normalizeH="0" baseline="0" noProof="0" dirty="0">
                <a:ln>
                  <a:noFill/>
                </a:ln>
                <a:effectLst/>
                <a:uLnTx/>
                <a:uFillTx/>
              </a:rPr>
              <a:t>项目一：英语和跨文化交流学习项目</a:t>
            </a:r>
            <a:endParaRPr kumimoji="0" lang="en-US" altLang="zh-CN" sz="2800" b="1" i="0" u="none" strike="noStrike" kern="1200" cap="none" spc="0" normalizeH="0" baseline="0" noProof="0" dirty="0">
              <a:ln>
                <a:noFill/>
              </a:ln>
              <a:effectLst/>
              <a:uLnTx/>
              <a:uFillTx/>
            </a:endParaRPr>
          </a:p>
        </p:txBody>
      </p:sp>
      <p:sp>
        <p:nvSpPr>
          <p:cNvPr id="2" name="标题 1"/>
          <p:cNvSpPr>
            <a:spLocks noGrp="1"/>
          </p:cNvSpPr>
          <p:nvPr>
            <p:ph type="title"/>
          </p:nvPr>
        </p:nvSpPr>
        <p:spPr/>
        <p:txBody>
          <a:bodyPr/>
          <a:lstStyle/>
          <a:p>
            <a:r>
              <a:rPr lang="zh-CN" altLang="en-US" dirty="0"/>
              <a:t>项目方向</a:t>
            </a:r>
          </a:p>
        </p:txBody>
      </p:sp>
      <p:sp>
        <p:nvSpPr>
          <p:cNvPr id="4" name="灯片编号占位符 3"/>
          <p:cNvSpPr>
            <a:spLocks noGrp="1"/>
          </p:cNvSpPr>
          <p:nvPr>
            <p:ph type="sldNum" sz="quarter" idx="12"/>
          </p:nvPr>
        </p:nvSpPr>
        <p:spPr/>
        <p:txBody>
          <a:bodyPr/>
          <a:lstStyle/>
          <a:p>
            <a:fld id="{5DD3DB80-B894-403A-B48E-6FDC1A72010E}" type="slidenum">
              <a:rPr lang="zh-CN" altLang="en-US" smtClean="0"/>
              <a:pPr/>
              <a:t>2</a:t>
            </a:fld>
            <a:endParaRPr lang="zh-CN" altLang="en-US"/>
          </a:p>
        </p:txBody>
      </p:sp>
      <p:sp>
        <p:nvSpPr>
          <p:cNvPr id="8" name="椭圆 7"/>
          <p:cNvSpPr/>
          <p:nvPr/>
        </p:nvSpPr>
        <p:spPr>
          <a:xfrm>
            <a:off x="2058194" y="1883448"/>
            <a:ext cx="139700" cy="139700"/>
          </a:xfrm>
          <a:prstGeom prst="ellipse">
            <a:avLst/>
          </a:prstGeom>
          <a:gradFill>
            <a:gsLst>
              <a:gs pos="0">
                <a:schemeClr val="accent3">
                  <a:lumMod val="60000"/>
                  <a:lumOff val="40000"/>
                </a:schemeClr>
              </a:gs>
              <a:gs pos="60000">
                <a:schemeClr val="accent3"/>
              </a:gs>
            </a:gsLst>
            <a:lin ang="2700000" scaled="0"/>
          </a:gradFill>
          <a:ln w="57150" cap="rnd">
            <a:noFill/>
            <a:prstDash val="solid"/>
            <a:round/>
          </a:ln>
          <a:effectLst>
            <a:outerShdw blurRad="762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a:solidFill>
                <a:schemeClr val="bg1"/>
              </a:solidFill>
            </a:endParaRPr>
          </a:p>
        </p:txBody>
      </p:sp>
      <p:sp>
        <p:nvSpPr>
          <p:cNvPr id="11" name="椭圆 10"/>
          <p:cNvSpPr/>
          <p:nvPr/>
        </p:nvSpPr>
        <p:spPr>
          <a:xfrm>
            <a:off x="2058194" y="3241349"/>
            <a:ext cx="139700" cy="139700"/>
          </a:xfrm>
          <a:prstGeom prst="ellipse">
            <a:avLst/>
          </a:prstGeom>
          <a:gradFill>
            <a:gsLst>
              <a:gs pos="0">
                <a:schemeClr val="accent3">
                  <a:lumMod val="60000"/>
                  <a:lumOff val="40000"/>
                </a:schemeClr>
              </a:gs>
              <a:gs pos="60000">
                <a:schemeClr val="accent3"/>
              </a:gs>
            </a:gsLst>
            <a:lin ang="2700000" scaled="0"/>
          </a:gradFill>
          <a:ln w="57150" cap="rnd">
            <a:noFill/>
            <a:prstDash val="solid"/>
            <a:round/>
          </a:ln>
          <a:effectLst>
            <a:outerShdw blurRad="762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a:solidFill>
                <a:schemeClr val="bg1"/>
              </a:solidFill>
            </a:endParaRPr>
          </a:p>
        </p:txBody>
      </p:sp>
      <p:sp>
        <p:nvSpPr>
          <p:cNvPr id="14" name="椭圆 13"/>
          <p:cNvSpPr/>
          <p:nvPr/>
        </p:nvSpPr>
        <p:spPr>
          <a:xfrm>
            <a:off x="2058194" y="4483044"/>
            <a:ext cx="139700" cy="139700"/>
          </a:xfrm>
          <a:prstGeom prst="ellipse">
            <a:avLst/>
          </a:prstGeom>
          <a:gradFill>
            <a:gsLst>
              <a:gs pos="0">
                <a:schemeClr val="accent3">
                  <a:lumMod val="60000"/>
                  <a:lumOff val="40000"/>
                </a:schemeClr>
              </a:gs>
              <a:gs pos="60000">
                <a:schemeClr val="accent3"/>
              </a:gs>
            </a:gsLst>
            <a:lin ang="2700000" scaled="0"/>
          </a:gradFill>
          <a:ln w="57150" cap="rnd">
            <a:noFill/>
            <a:prstDash val="solid"/>
            <a:round/>
          </a:ln>
          <a:effectLst>
            <a:outerShdw blurRad="762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a:solidFill>
                <a:schemeClr val="bg1"/>
              </a:solidFill>
            </a:endParaRPr>
          </a:p>
        </p:txBody>
      </p:sp>
      <p:cxnSp>
        <p:nvCxnSpPr>
          <p:cNvPr id="15" name="直接连接符 14"/>
          <p:cNvCxnSpPr>
            <a:stCxn id="8" idx="4"/>
            <a:endCxn id="11" idx="0"/>
          </p:cNvCxnSpPr>
          <p:nvPr/>
        </p:nvCxnSpPr>
        <p:spPr>
          <a:xfrm>
            <a:off x="2128044" y="2023148"/>
            <a:ext cx="0" cy="1217930"/>
          </a:xfrm>
          <a:prstGeom prst="line">
            <a:avLst/>
          </a:prstGeom>
          <a:ln>
            <a:solidFill>
              <a:schemeClr val="tx1">
                <a:lumMod val="50000"/>
                <a:lumOff val="50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11" idx="4"/>
            <a:endCxn id="14" idx="4"/>
          </p:cNvCxnSpPr>
          <p:nvPr/>
        </p:nvCxnSpPr>
        <p:spPr>
          <a:xfrm>
            <a:off x="2128044" y="3381049"/>
            <a:ext cx="0" cy="1241695"/>
          </a:xfrm>
          <a:prstGeom prst="line">
            <a:avLst/>
          </a:prstGeom>
          <a:ln>
            <a:solidFill>
              <a:schemeClr val="tx1">
                <a:lumMod val="50000"/>
                <a:lumOff val="50000"/>
                <a:alpha val="20000"/>
              </a:schemeClr>
            </a:solidFill>
          </a:ln>
        </p:spPr>
        <p:style>
          <a:lnRef idx="1">
            <a:schemeClr val="accent1"/>
          </a:lnRef>
          <a:fillRef idx="0">
            <a:schemeClr val="accent1"/>
          </a:fillRef>
          <a:effectRef idx="0">
            <a:schemeClr val="accent1"/>
          </a:effectRef>
          <a:fontRef idx="minor">
            <a:schemeClr val="tx1"/>
          </a:fontRef>
        </p:style>
      </p:cxnSp>
      <p:sp>
        <p:nvSpPr>
          <p:cNvPr id="26" name="îṥľïḍe"/>
          <p:cNvSpPr txBox="1"/>
          <p:nvPr/>
        </p:nvSpPr>
        <p:spPr>
          <a:xfrm>
            <a:off x="1183142" y="1719298"/>
            <a:ext cx="468000" cy="468000"/>
          </a:xfrm>
          <a:prstGeom prst="rect">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t>01</a:t>
            </a:r>
            <a:endParaRPr lang="zh-CN" altLang="en-US" dirty="0"/>
          </a:p>
        </p:txBody>
      </p:sp>
      <p:sp>
        <p:nvSpPr>
          <p:cNvPr id="27" name="iŝḻîḓê"/>
          <p:cNvSpPr txBox="1"/>
          <p:nvPr/>
        </p:nvSpPr>
        <p:spPr>
          <a:xfrm>
            <a:off x="1183142" y="3033383"/>
            <a:ext cx="468000" cy="468000"/>
          </a:xfrm>
          <a:prstGeom prst="rect">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t>02</a:t>
            </a:r>
            <a:endParaRPr lang="zh-CN" altLang="en-US" dirty="0"/>
          </a:p>
        </p:txBody>
      </p:sp>
      <p:sp>
        <p:nvSpPr>
          <p:cNvPr id="28" name="iŝḻîḓê"/>
          <p:cNvSpPr txBox="1"/>
          <p:nvPr/>
        </p:nvSpPr>
        <p:spPr>
          <a:xfrm>
            <a:off x="1183142" y="4318893"/>
            <a:ext cx="468000" cy="468000"/>
          </a:xfrm>
          <a:prstGeom prst="rect">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algn="ctr" defTabSz="913765">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t>03</a:t>
            </a:r>
            <a:endParaRPr lang="zh-CN" altLang="en-US" dirty="0"/>
          </a:p>
        </p:txBody>
      </p:sp>
    </p:spTree>
    <p:custDataLst>
      <p:tags r:id="rId1"/>
    </p:custData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未命名"/>
          <p:cNvPicPr>
            <a:picLocks noChangeAspect="1"/>
          </p:cNvPicPr>
          <p:nvPr/>
        </p:nvPicPr>
        <p:blipFill>
          <a:blip r:embed="rId3"/>
          <a:stretch>
            <a:fillRect/>
          </a:stretch>
        </p:blipFill>
        <p:spPr>
          <a:xfrm>
            <a:off x="287655" y="0"/>
            <a:ext cx="5998845" cy="6858000"/>
          </a:xfrm>
          <a:prstGeom prst="rect">
            <a:avLst/>
          </a:prstGeom>
        </p:spPr>
      </p:pic>
      <p:pic>
        <p:nvPicPr>
          <p:cNvPr id="7" name="图片 6" descr="未命名1"/>
          <p:cNvPicPr>
            <a:picLocks noChangeAspect="1"/>
          </p:cNvPicPr>
          <p:nvPr/>
        </p:nvPicPr>
        <p:blipFill>
          <a:blip r:embed="rId4"/>
          <a:stretch>
            <a:fillRect/>
          </a:stretch>
        </p:blipFill>
        <p:spPr>
          <a:xfrm>
            <a:off x="6173470" y="0"/>
            <a:ext cx="5542915" cy="6858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3815"/>
            <a:ext cx="6409690" cy="4026535"/>
          </a:xfrm>
          <a:prstGeom prst="rect">
            <a:avLst/>
          </a:prstGeom>
          <a:blipFill rotWithShape="1">
            <a:blip r:embed="rId5" cstate="print"/>
            <a:stretch>
              <a:fillRect/>
            </a:stretch>
          </a:blipFill>
        </p:spPr>
        <p:txBody>
          <a:bodyPr wrap="square" lIns="0" tIns="0" rIns="0" bIns="0" rtlCol="0"/>
          <a:lstStyle/>
          <a:p>
            <a:endParaRPr sz="1090"/>
          </a:p>
        </p:txBody>
      </p:sp>
      <p:sp>
        <p:nvSpPr>
          <p:cNvPr id="3" name="object 3"/>
          <p:cNvSpPr/>
          <p:nvPr/>
        </p:nvSpPr>
        <p:spPr>
          <a:xfrm>
            <a:off x="6363970" y="0"/>
            <a:ext cx="5742940" cy="3864610"/>
          </a:xfrm>
          <a:prstGeom prst="rect">
            <a:avLst/>
          </a:prstGeom>
          <a:blipFill rotWithShape="1">
            <a:blip r:embed="rId6" cstate="print"/>
            <a:stretch>
              <a:fillRect/>
            </a:stretch>
          </a:blipFill>
        </p:spPr>
        <p:txBody>
          <a:bodyPr wrap="square" lIns="0" tIns="0" rIns="0" bIns="0" rtlCol="0"/>
          <a:lstStyle/>
          <a:p>
            <a:endParaRPr sz="1090"/>
          </a:p>
        </p:txBody>
      </p:sp>
      <p:sp>
        <p:nvSpPr>
          <p:cNvPr id="4" name="object 4"/>
          <p:cNvSpPr/>
          <p:nvPr/>
        </p:nvSpPr>
        <p:spPr>
          <a:xfrm>
            <a:off x="-56515" y="3905250"/>
            <a:ext cx="5205730" cy="3054350"/>
          </a:xfrm>
          <a:prstGeom prst="rect">
            <a:avLst/>
          </a:prstGeom>
          <a:blipFill rotWithShape="1">
            <a:blip r:embed="rId7" cstate="print"/>
            <a:stretch>
              <a:fillRect/>
            </a:stretch>
          </a:blipFill>
        </p:spPr>
        <p:txBody>
          <a:bodyPr wrap="square" lIns="0" tIns="0" rIns="0" bIns="0" rtlCol="0"/>
          <a:lstStyle/>
          <a:p>
            <a:endParaRPr sz="1090"/>
          </a:p>
        </p:txBody>
      </p:sp>
      <p:pic>
        <p:nvPicPr>
          <p:cNvPr id="6" name="内容占位符 5" descr="D:\!ISP\素材图片\阿德莱德大学\阿德莱德英语2.jpeg阿德莱德英语2"/>
          <p:cNvPicPr>
            <a:picLocks noGrp="1" noChangeAspect="1"/>
          </p:cNvPicPr>
          <p:nvPr>
            <p:custDataLst>
              <p:tags r:id="rId1"/>
            </p:custDataLst>
          </p:nvPr>
        </p:nvPicPr>
        <p:blipFill>
          <a:blip r:embed="rId8" cstate="print"/>
          <a:srcRect l="5562" r="5562"/>
          <a:stretch>
            <a:fillRect/>
          </a:stretch>
        </p:blipFill>
        <p:spPr>
          <a:xfrm>
            <a:off x="8621395" y="3898265"/>
            <a:ext cx="3485515" cy="3061335"/>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7" name="图片 16" descr="D:\!ISP\素材图片\阿德莱德大学\阿德莱德英语1.jpeg阿德莱德英语1"/>
          <p:cNvPicPr>
            <a:picLocks noChangeAspect="1"/>
          </p:cNvPicPr>
          <p:nvPr>
            <p:custDataLst>
              <p:tags r:id="rId2"/>
            </p:custDataLst>
          </p:nvPr>
        </p:nvPicPr>
        <p:blipFill>
          <a:blip r:embed="rId9" cstate="print"/>
          <a:srcRect l="5557" r="5557"/>
          <a:stretch>
            <a:fillRect/>
          </a:stretch>
        </p:blipFill>
        <p:spPr>
          <a:xfrm>
            <a:off x="4871720" y="3941445"/>
            <a:ext cx="3888105" cy="2915920"/>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图片 4" descr="D:/!ISP/素材图片/Brynn带队照片/2024寒阿德莱德语言项目照片素材/朋友圈截图/2024_01_30_05_23_IMG_1434.PNG2024_01_30_05_23_IMG_1434"/>
          <p:cNvPicPr>
            <a:picLocks noChangeAspect="1"/>
          </p:cNvPicPr>
          <p:nvPr>
            <p:custDataLst>
              <p:tags r:id="rId2"/>
            </p:custDataLst>
          </p:nvPr>
        </p:nvPicPr>
        <p:blipFill>
          <a:blip r:embed="rId11" cstate="print"/>
          <a:srcRect l="432" r="432"/>
          <a:stretch>
            <a:fillRect/>
          </a:stretch>
        </p:blipFill>
        <p:spPr>
          <a:xfrm>
            <a:off x="3361055" y="3780155"/>
            <a:ext cx="2721610" cy="2795905"/>
          </a:xfrm>
          <a:prstGeom prst="rect">
            <a:avLst/>
          </a:prstGeom>
          <a:noFill/>
          <a:ln w="9525">
            <a:noFill/>
          </a:ln>
        </p:spPr>
      </p:pic>
      <p:pic>
        <p:nvPicPr>
          <p:cNvPr id="41992" name="图片 13" descr="D:/!ISP/素材图片/Brynn带队照片/2024寒阿德莱德语言项目照片素材/朋友圈截图/2024_01_24_06_36_IMG_1169.PNG2024_01_24_06_36_IMG_1169"/>
          <p:cNvPicPr>
            <a:picLocks noChangeAspect="1"/>
          </p:cNvPicPr>
          <p:nvPr>
            <p:custDataLst>
              <p:tags r:id="rId3"/>
            </p:custDataLst>
          </p:nvPr>
        </p:nvPicPr>
        <p:blipFill>
          <a:blip r:embed="rId12" cstate="print"/>
          <a:srcRect l="12511" r="12511"/>
          <a:stretch>
            <a:fillRect/>
          </a:stretch>
        </p:blipFill>
        <p:spPr>
          <a:xfrm>
            <a:off x="294640" y="168910"/>
            <a:ext cx="2884170" cy="3471545"/>
          </a:xfrm>
          <a:prstGeom prst="rect">
            <a:avLst/>
          </a:prstGeom>
          <a:noFill/>
          <a:ln w="9525">
            <a:noFill/>
          </a:ln>
        </p:spPr>
      </p:pic>
      <p:pic>
        <p:nvPicPr>
          <p:cNvPr id="3" name="图片 5" descr="D:/!ISP/素材图片/Brynn带队照片/2024寒阿德莱德语言项目照片素材/朋友圈截图/2024_02_07_22_58_IMG_1649.PNG2024_02_07_22_58_IMG_1649"/>
          <p:cNvPicPr>
            <a:picLocks noChangeAspect="1"/>
          </p:cNvPicPr>
          <p:nvPr>
            <p:custDataLst>
              <p:tags r:id="rId4"/>
            </p:custDataLst>
          </p:nvPr>
        </p:nvPicPr>
        <p:blipFill>
          <a:blip r:embed="rId13" cstate="print"/>
          <a:srcRect t="10041" b="10041"/>
          <a:stretch>
            <a:fillRect/>
          </a:stretch>
        </p:blipFill>
        <p:spPr>
          <a:xfrm>
            <a:off x="5982970" y="339725"/>
            <a:ext cx="3288665" cy="3405505"/>
          </a:xfrm>
          <a:prstGeom prst="rect">
            <a:avLst/>
          </a:prstGeom>
          <a:noFill/>
          <a:ln w="9525">
            <a:noFill/>
          </a:ln>
        </p:spPr>
      </p:pic>
      <p:pic>
        <p:nvPicPr>
          <p:cNvPr id="2" name="图片 1" descr="D:/!ISP/素材图片/Brynn带队照片/2024寒阿德莱德语言项目照片素材/朋友圈截图/2024_02_03_19_04_IMG_1575.PNG2024_02_03_19_04_IMG_1575"/>
          <p:cNvPicPr>
            <a:picLocks noChangeAspect="1"/>
          </p:cNvPicPr>
          <p:nvPr/>
        </p:nvPicPr>
        <p:blipFill>
          <a:blip r:embed="rId14" cstate="print"/>
          <a:srcRect l="9360" r="9360"/>
          <a:stretch>
            <a:fillRect/>
          </a:stretch>
        </p:blipFill>
        <p:spPr>
          <a:xfrm>
            <a:off x="8858250" y="3529330"/>
            <a:ext cx="3174365" cy="3110230"/>
          </a:xfrm>
          <a:prstGeom prst="rect">
            <a:avLst/>
          </a:prstGeom>
        </p:spPr>
      </p:pic>
      <p:pic>
        <p:nvPicPr>
          <p:cNvPr id="4" name="图片 13" descr="D:/!ISP/素材图片/Brynn带队照片/2024寒阿德莱德语言项目照片素材/朋友圈截图/2024_01_26_21_21_IMG_1353.PNG2024_01_26_21_21_IMG_1353"/>
          <p:cNvPicPr>
            <a:picLocks noChangeAspect="1"/>
          </p:cNvPicPr>
          <p:nvPr>
            <p:custDataLst>
              <p:tags r:id="rId5"/>
            </p:custDataLst>
          </p:nvPr>
        </p:nvPicPr>
        <p:blipFill>
          <a:blip r:embed="rId15"/>
          <a:srcRect l="16658" r="16658"/>
          <a:stretch>
            <a:fillRect/>
          </a:stretch>
        </p:blipFill>
        <p:spPr>
          <a:xfrm>
            <a:off x="3361055" y="235585"/>
            <a:ext cx="2827020" cy="3402965"/>
          </a:xfrm>
          <a:prstGeom prst="rect">
            <a:avLst/>
          </a:prstGeom>
          <a:noFill/>
          <a:ln w="9525">
            <a:noFill/>
          </a:ln>
        </p:spPr>
      </p:pic>
      <p:pic>
        <p:nvPicPr>
          <p:cNvPr id="5" name="图片 15" descr="D:/!ISP/素材图片/Brynn带队照片/2024寒阿德莱德语言项目照片素材/朋友圈截图/2024_01_30_05_25_IMG_1440.PNG2024_01_30_05_25_IMG_1440"/>
          <p:cNvPicPr>
            <a:picLocks noChangeAspect="1"/>
          </p:cNvPicPr>
          <p:nvPr>
            <p:custDataLst>
              <p:tags r:id="rId6"/>
            </p:custDataLst>
          </p:nvPr>
        </p:nvPicPr>
        <p:blipFill>
          <a:blip r:embed="rId16"/>
          <a:srcRect l="10112" r="10112"/>
          <a:stretch>
            <a:fillRect/>
          </a:stretch>
        </p:blipFill>
        <p:spPr>
          <a:xfrm>
            <a:off x="232410" y="4089400"/>
            <a:ext cx="3343275" cy="2486660"/>
          </a:xfrm>
          <a:prstGeom prst="rect">
            <a:avLst/>
          </a:prstGeom>
          <a:noFill/>
          <a:ln w="9525">
            <a:noFill/>
          </a:ln>
        </p:spPr>
      </p:pic>
      <p:pic>
        <p:nvPicPr>
          <p:cNvPr id="7" name="图片 5" descr="D:/!ISP/素材图片/Brynn带队照片/2024寒阿德莱德语言项目照片素材/朋友圈截图/2024_01_23_19_33_IMG_1162.PNG2024_01_23_19_33_IMG_1162"/>
          <p:cNvPicPr>
            <a:picLocks noChangeAspect="1"/>
          </p:cNvPicPr>
          <p:nvPr>
            <p:custDataLst>
              <p:tags r:id="rId7"/>
            </p:custDataLst>
          </p:nvPr>
        </p:nvPicPr>
        <p:blipFill>
          <a:blip r:embed="rId17" cstate="print"/>
          <a:srcRect t="6468" b="6468"/>
          <a:stretch>
            <a:fillRect/>
          </a:stretch>
        </p:blipFill>
        <p:spPr>
          <a:xfrm>
            <a:off x="8903335" y="235585"/>
            <a:ext cx="3288665" cy="3405505"/>
          </a:xfrm>
          <a:prstGeom prst="rect">
            <a:avLst/>
          </a:prstGeom>
          <a:noFill/>
          <a:ln w="9525">
            <a:noFill/>
          </a:ln>
        </p:spPr>
      </p:pic>
      <p:pic>
        <p:nvPicPr>
          <p:cNvPr id="8" name="图片 4" descr="D:/!ISP/素材图片/Brynn带队照片/2024寒阿德莱德语言项目照片素材/朋友圈截图/2024_02_02_21_29_IMG_1559.PNG2024_02_02_21_29_IMG_1559"/>
          <p:cNvPicPr>
            <a:picLocks noChangeAspect="1"/>
          </p:cNvPicPr>
          <p:nvPr>
            <p:custDataLst>
              <p:tags r:id="rId8"/>
            </p:custDataLst>
          </p:nvPr>
        </p:nvPicPr>
        <p:blipFill>
          <a:blip r:embed="rId18" cstate="print"/>
          <a:srcRect l="9051" r="9051"/>
          <a:stretch>
            <a:fillRect/>
          </a:stretch>
        </p:blipFill>
        <p:spPr>
          <a:xfrm>
            <a:off x="6208395" y="3843655"/>
            <a:ext cx="2721610" cy="2795905"/>
          </a:xfrm>
          <a:prstGeom prst="rect">
            <a:avLst/>
          </a:prstGeom>
          <a:noFill/>
          <a:ln w="9525">
            <a:noFill/>
          </a:ln>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图片 1" descr="D:/!ISP/素材图片/Brynn带队照片/2024寒阿德莱德语言项目照片素材/朋友圈截图/2024_01_25_18_06_IMG_1230.PNG2024_01_25_18_06_IMG_1230"/>
          <p:cNvPicPr>
            <a:picLocks noChangeAspect="1"/>
          </p:cNvPicPr>
          <p:nvPr>
            <p:custDataLst>
              <p:tags r:id="rId2"/>
            </p:custDataLst>
          </p:nvPr>
        </p:nvPicPr>
        <p:blipFill>
          <a:blip r:embed="rId10" cstate="print"/>
          <a:srcRect l="3073" r="3073"/>
          <a:stretch>
            <a:fillRect/>
          </a:stretch>
        </p:blipFill>
        <p:spPr>
          <a:xfrm>
            <a:off x="8738870" y="449580"/>
            <a:ext cx="2996565" cy="5971540"/>
          </a:xfrm>
          <a:prstGeom prst="rect">
            <a:avLst/>
          </a:prstGeom>
          <a:noFill/>
          <a:ln w="9525">
            <a:noFill/>
          </a:ln>
        </p:spPr>
      </p:pic>
      <p:pic>
        <p:nvPicPr>
          <p:cNvPr id="43011" name="图片 2" descr="D:/!ISP/素材图片/Brynn带队照片/2024寒阿德莱德语言项目照片素材/朋友圈截图/2024_01_24_18_22_IMG_1188.PNG2024_01_24_18_22_IMG_1188"/>
          <p:cNvPicPr>
            <a:picLocks noChangeAspect="1"/>
          </p:cNvPicPr>
          <p:nvPr>
            <p:custDataLst>
              <p:tags r:id="rId3"/>
            </p:custDataLst>
          </p:nvPr>
        </p:nvPicPr>
        <p:blipFill>
          <a:blip r:embed="rId11" cstate="print"/>
          <a:srcRect l="16957" r="16957"/>
          <a:stretch>
            <a:fillRect/>
          </a:stretch>
        </p:blipFill>
        <p:spPr>
          <a:xfrm>
            <a:off x="719455" y="360680"/>
            <a:ext cx="2533650" cy="3027680"/>
          </a:xfrm>
          <a:prstGeom prst="rect">
            <a:avLst/>
          </a:prstGeom>
          <a:noFill/>
          <a:ln w="9525">
            <a:noFill/>
          </a:ln>
        </p:spPr>
      </p:pic>
      <p:pic>
        <p:nvPicPr>
          <p:cNvPr id="43012" name="图片 3" descr="D:/!ISP/素材图片/Brynn带队照片/2024寒阿德莱德语言项目照片素材/朋友圈截图/2024_02_02_21_27_IMG_1553.PNG2024_02_02_21_27_IMG_1553"/>
          <p:cNvPicPr>
            <a:picLocks noChangeAspect="1"/>
          </p:cNvPicPr>
          <p:nvPr>
            <p:custDataLst>
              <p:tags r:id="rId4"/>
            </p:custDataLst>
          </p:nvPr>
        </p:nvPicPr>
        <p:blipFill>
          <a:blip r:embed="rId12" cstate="print"/>
          <a:srcRect t="3235" b="3235"/>
          <a:stretch>
            <a:fillRect/>
          </a:stretch>
        </p:blipFill>
        <p:spPr>
          <a:xfrm>
            <a:off x="5897245" y="782320"/>
            <a:ext cx="3016250" cy="2392680"/>
          </a:xfrm>
          <a:prstGeom prst="rect">
            <a:avLst/>
          </a:prstGeom>
          <a:noFill/>
          <a:ln w="9525">
            <a:noFill/>
          </a:ln>
        </p:spPr>
      </p:pic>
      <p:pic>
        <p:nvPicPr>
          <p:cNvPr id="43013" name="图片 4" descr="D:/!ISP/素材图片/Brynn带队照片/2024寒阿德莱德语言项目照片素材/朋友圈截图/2024_02_04_03_25_IMG_1602.PNG2024_02_04_03_25_IMG_1602"/>
          <p:cNvPicPr>
            <a:picLocks noChangeAspect="1"/>
          </p:cNvPicPr>
          <p:nvPr>
            <p:custDataLst>
              <p:tags r:id="rId5"/>
            </p:custDataLst>
          </p:nvPr>
        </p:nvPicPr>
        <p:blipFill>
          <a:blip r:embed="rId13" cstate="print"/>
          <a:srcRect l="6123" r="6123"/>
          <a:stretch>
            <a:fillRect/>
          </a:stretch>
        </p:blipFill>
        <p:spPr>
          <a:xfrm>
            <a:off x="662940" y="3808730"/>
            <a:ext cx="2660650" cy="2540635"/>
          </a:xfrm>
          <a:prstGeom prst="rect">
            <a:avLst/>
          </a:prstGeom>
          <a:noFill/>
          <a:ln w="9525">
            <a:noFill/>
          </a:ln>
        </p:spPr>
      </p:pic>
      <p:pic>
        <p:nvPicPr>
          <p:cNvPr id="43014" name="图片 5" descr="D:/!ISP/素材图片/Brynn带队照片/2024寒阿德莱德语言项目照片素材/朋友圈截图/2024_01_30_05_24_IMG_1436.PNG2024_01_30_05_24_IMG_1436"/>
          <p:cNvPicPr>
            <a:picLocks noChangeAspect="1"/>
          </p:cNvPicPr>
          <p:nvPr>
            <p:custDataLst>
              <p:tags r:id="rId6"/>
            </p:custDataLst>
          </p:nvPr>
        </p:nvPicPr>
        <p:blipFill>
          <a:blip r:embed="rId14" cstate="print"/>
          <a:srcRect l="7005" r="7005"/>
          <a:stretch>
            <a:fillRect/>
          </a:stretch>
        </p:blipFill>
        <p:spPr>
          <a:xfrm>
            <a:off x="3423285" y="643890"/>
            <a:ext cx="2791460" cy="2438400"/>
          </a:xfrm>
          <a:prstGeom prst="rect">
            <a:avLst/>
          </a:prstGeom>
          <a:noFill/>
          <a:ln w="9525">
            <a:noFill/>
          </a:ln>
        </p:spPr>
      </p:pic>
      <p:pic>
        <p:nvPicPr>
          <p:cNvPr id="4" name="图片 5" descr="D:/!ISP/素材图片/Brynn带队照片/2024寒阿德莱德语言项目照片素材/朋友圈截图/2024_02_04_01_36_IMG_1592.PNG2024_02_04_01_36_IMG_1592"/>
          <p:cNvPicPr>
            <a:picLocks noChangeAspect="1"/>
          </p:cNvPicPr>
          <p:nvPr>
            <p:custDataLst>
              <p:tags r:id="rId7"/>
            </p:custDataLst>
          </p:nvPr>
        </p:nvPicPr>
        <p:blipFill>
          <a:blip r:embed="rId15" cstate="print"/>
          <a:srcRect l="9645" r="9645"/>
          <a:stretch>
            <a:fillRect/>
          </a:stretch>
        </p:blipFill>
        <p:spPr>
          <a:xfrm>
            <a:off x="3466465" y="3714115"/>
            <a:ext cx="2640330" cy="2752090"/>
          </a:xfrm>
          <a:prstGeom prst="rect">
            <a:avLst/>
          </a:prstGeom>
          <a:noFill/>
          <a:ln w="9525">
            <a:noFill/>
          </a:ln>
        </p:spPr>
      </p:pic>
      <p:pic>
        <p:nvPicPr>
          <p:cNvPr id="5" name="图片 5" descr="D:/!ISP/素材图片/Brynn带队照片/2024寒阿德莱德语言项目照片素材/朋友圈截图/2024_02_03_20_46_IMG_1590.PNG2024_02_03_20_46_IMG_1590"/>
          <p:cNvPicPr>
            <a:picLocks noChangeAspect="1"/>
          </p:cNvPicPr>
          <p:nvPr>
            <p:custDataLst>
              <p:tags r:id="rId8"/>
            </p:custDataLst>
          </p:nvPr>
        </p:nvPicPr>
        <p:blipFill>
          <a:blip r:embed="rId16" cstate="print"/>
          <a:srcRect l="13659" r="13659"/>
          <a:stretch>
            <a:fillRect/>
          </a:stretch>
        </p:blipFill>
        <p:spPr>
          <a:xfrm>
            <a:off x="6222365" y="3597275"/>
            <a:ext cx="2640330" cy="2752090"/>
          </a:xfrm>
          <a:prstGeom prst="rect">
            <a:avLst/>
          </a:prstGeom>
          <a:noFill/>
          <a:ln w="9525">
            <a:noFill/>
          </a:ln>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10">
        <p14:prism isInverted="1"/>
      </p:transition>
    </mc:Choice>
    <mc:Fallback>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448310"/>
            <a:ext cx="10850880" cy="580390"/>
          </a:xfrm>
        </p:spPr>
        <p:txBody>
          <a:bodyPr/>
          <a:lstStyle/>
          <a:p>
            <a:r>
              <a:rPr lang="en-US" altLang="zh-CN">
                <a:solidFill>
                  <a:srgbClr val="002147"/>
                </a:solidFill>
              </a:rPr>
              <a:t>Students Feedback</a:t>
            </a:r>
            <a:endParaRPr lang="zh-CN" altLang="en-US">
              <a:solidFill>
                <a:srgbClr val="002147"/>
              </a:solidFill>
            </a:endParaRPr>
          </a:p>
        </p:txBody>
      </p:sp>
      <p:grpSp>
        <p:nvGrpSpPr>
          <p:cNvPr id="6" name="组合 5"/>
          <p:cNvGrpSpPr/>
          <p:nvPr/>
        </p:nvGrpSpPr>
        <p:grpSpPr>
          <a:xfrm>
            <a:off x="1609090" y="4086860"/>
            <a:ext cx="7058025" cy="2321560"/>
            <a:chOff x="1457387" y="2037111"/>
            <a:chExt cx="5368774" cy="2444485"/>
          </a:xfrm>
        </p:grpSpPr>
        <p:sp>
          <p:nvSpPr>
            <p:cNvPr id="21" name="矩形 20"/>
            <p:cNvSpPr/>
            <p:nvPr/>
          </p:nvSpPr>
          <p:spPr>
            <a:xfrm>
              <a:off x="1457387" y="2406859"/>
              <a:ext cx="5234977" cy="1913598"/>
            </a:xfrm>
            <a:prstGeom prst="rect">
              <a:avLst/>
            </a:prstGeom>
            <a:solidFill>
              <a:schemeClr val="bg1"/>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1"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24" name="文本框 23"/>
            <p:cNvSpPr txBox="1"/>
            <p:nvPr/>
          </p:nvSpPr>
          <p:spPr>
            <a:xfrm>
              <a:off x="1612674" y="2037111"/>
              <a:ext cx="360421" cy="316698"/>
            </a:xfrm>
            <a:custGeom>
              <a:avLst/>
              <a:gdLst/>
              <a:ahLst/>
              <a:cxnLst/>
              <a:rect l="l" t="t" r="r" b="b"/>
              <a:pathLst>
                <a:path w="444141" h="410766">
                  <a:moveTo>
                    <a:pt x="406487" y="0"/>
                  </a:moveTo>
                  <a:lnTo>
                    <a:pt x="444141" y="59904"/>
                  </a:lnTo>
                  <a:cubicBezTo>
                    <a:pt x="412763" y="73025"/>
                    <a:pt x="389657" y="92565"/>
                    <a:pt x="374824" y="118523"/>
                  </a:cubicBezTo>
                  <a:cubicBezTo>
                    <a:pt x="359991" y="144482"/>
                    <a:pt x="351718" y="182278"/>
                    <a:pt x="350007" y="231912"/>
                  </a:cubicBezTo>
                  <a:lnTo>
                    <a:pt x="430448" y="231912"/>
                  </a:lnTo>
                  <a:lnTo>
                    <a:pt x="430448" y="410766"/>
                  </a:lnTo>
                  <a:lnTo>
                    <a:pt x="265286" y="410766"/>
                  </a:lnTo>
                  <a:lnTo>
                    <a:pt x="265286" y="269565"/>
                  </a:lnTo>
                  <a:cubicBezTo>
                    <a:pt x="265286" y="193117"/>
                    <a:pt x="274414" y="137778"/>
                    <a:pt x="292671" y="103548"/>
                  </a:cubicBezTo>
                  <a:cubicBezTo>
                    <a:pt x="316632" y="57907"/>
                    <a:pt x="354571" y="23391"/>
                    <a:pt x="406487" y="0"/>
                  </a:cubicBezTo>
                  <a:close/>
                  <a:moveTo>
                    <a:pt x="141201" y="0"/>
                  </a:moveTo>
                  <a:lnTo>
                    <a:pt x="178854" y="59904"/>
                  </a:lnTo>
                  <a:cubicBezTo>
                    <a:pt x="147476" y="73025"/>
                    <a:pt x="124371" y="92565"/>
                    <a:pt x="109538" y="118523"/>
                  </a:cubicBezTo>
                  <a:cubicBezTo>
                    <a:pt x="94705" y="144482"/>
                    <a:pt x="86432" y="182278"/>
                    <a:pt x="84721" y="231912"/>
                  </a:cubicBezTo>
                  <a:lnTo>
                    <a:pt x="165162" y="231912"/>
                  </a:lnTo>
                  <a:lnTo>
                    <a:pt x="165162" y="410766"/>
                  </a:lnTo>
                  <a:lnTo>
                    <a:pt x="0" y="410766"/>
                  </a:lnTo>
                  <a:lnTo>
                    <a:pt x="0" y="269565"/>
                  </a:lnTo>
                  <a:cubicBezTo>
                    <a:pt x="0" y="193117"/>
                    <a:pt x="9129" y="137778"/>
                    <a:pt x="27385" y="103548"/>
                  </a:cubicBezTo>
                  <a:cubicBezTo>
                    <a:pt x="51346" y="57907"/>
                    <a:pt x="89285" y="23391"/>
                    <a:pt x="141201" y="0"/>
                  </a:cubicBezTo>
                  <a:close/>
                </a:path>
              </a:pathLst>
            </a:custGeom>
            <a:solidFill>
              <a:schemeClr val="accent1"/>
            </a:solidFill>
            <a:ln w="12700" cap="rnd">
              <a:noFill/>
              <a:prstDash val="solid"/>
              <a:rou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algn="ctr" defTabSz="914400">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400" b="1"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25" name="文本框 24"/>
            <p:cNvSpPr txBox="1"/>
            <p:nvPr/>
          </p:nvSpPr>
          <p:spPr>
            <a:xfrm>
              <a:off x="6536832" y="4067718"/>
              <a:ext cx="289329" cy="413878"/>
            </a:xfrm>
            <a:custGeom>
              <a:avLst/>
              <a:gdLst/>
              <a:ahLst/>
              <a:cxnLst/>
              <a:rect l="l" t="t" r="r" b="b"/>
              <a:pathLst>
                <a:path w="444141" h="410766">
                  <a:moveTo>
                    <a:pt x="278979" y="0"/>
                  </a:moveTo>
                  <a:lnTo>
                    <a:pt x="444141" y="0"/>
                  </a:lnTo>
                  <a:lnTo>
                    <a:pt x="444141" y="141201"/>
                  </a:lnTo>
                  <a:cubicBezTo>
                    <a:pt x="444141" y="217649"/>
                    <a:pt x="435298" y="272703"/>
                    <a:pt x="417612" y="306363"/>
                  </a:cubicBezTo>
                  <a:cubicBezTo>
                    <a:pt x="393080" y="352574"/>
                    <a:pt x="354856" y="387375"/>
                    <a:pt x="302940" y="410766"/>
                  </a:cubicBezTo>
                  <a:lnTo>
                    <a:pt x="265286" y="350007"/>
                  </a:lnTo>
                  <a:cubicBezTo>
                    <a:pt x="296094" y="337455"/>
                    <a:pt x="319057" y="317630"/>
                    <a:pt x="334175" y="290531"/>
                  </a:cubicBezTo>
                  <a:cubicBezTo>
                    <a:pt x="349294" y="263432"/>
                    <a:pt x="357709" y="226206"/>
                    <a:pt x="359420" y="178854"/>
                  </a:cubicBezTo>
                  <a:lnTo>
                    <a:pt x="278979" y="178854"/>
                  </a:lnTo>
                  <a:close/>
                  <a:moveTo>
                    <a:pt x="13693" y="0"/>
                  </a:moveTo>
                  <a:lnTo>
                    <a:pt x="178855" y="0"/>
                  </a:lnTo>
                  <a:lnTo>
                    <a:pt x="178855" y="141201"/>
                  </a:lnTo>
                  <a:cubicBezTo>
                    <a:pt x="178855" y="217649"/>
                    <a:pt x="170012" y="272703"/>
                    <a:pt x="152326" y="306363"/>
                  </a:cubicBezTo>
                  <a:cubicBezTo>
                    <a:pt x="127794" y="352574"/>
                    <a:pt x="89570" y="387375"/>
                    <a:pt x="37654" y="410766"/>
                  </a:cubicBezTo>
                  <a:lnTo>
                    <a:pt x="0" y="350007"/>
                  </a:lnTo>
                  <a:cubicBezTo>
                    <a:pt x="30808" y="337455"/>
                    <a:pt x="53771" y="317630"/>
                    <a:pt x="68889" y="290531"/>
                  </a:cubicBezTo>
                  <a:cubicBezTo>
                    <a:pt x="84008" y="263432"/>
                    <a:pt x="92423" y="226206"/>
                    <a:pt x="94134" y="178854"/>
                  </a:cubicBezTo>
                  <a:lnTo>
                    <a:pt x="13693" y="178854"/>
                  </a:lnTo>
                  <a:close/>
                </a:path>
              </a:pathLst>
            </a:custGeom>
            <a:solidFill>
              <a:schemeClr val="accent3"/>
            </a:solidFill>
            <a:ln w="12700" cap="rnd">
              <a:noFill/>
              <a:prstDash val="solid"/>
              <a:round/>
            </a:ln>
            <a:effectLst>
              <a:outerShdw blurRad="254000" dist="127000" algn="ctr" rotWithShape="0">
                <a:schemeClr val="accent3">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5000"/>
            </a:bodyPr>
            <a:lstStyle>
              <a:defPPr>
                <a:defRPr lang="zh-CN"/>
              </a:defPPr>
              <a:lvl1pPr algn="ctr" defTabSz="914400">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1"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grpSp>
        <p:nvGrpSpPr>
          <p:cNvPr id="55" name="组合 54"/>
          <p:cNvGrpSpPr/>
          <p:nvPr/>
        </p:nvGrpSpPr>
        <p:grpSpPr>
          <a:xfrm>
            <a:off x="669925" y="1181100"/>
            <a:ext cx="4953474" cy="2679698"/>
            <a:chOff x="1457386" y="2037111"/>
            <a:chExt cx="4959268" cy="2308504"/>
          </a:xfrm>
        </p:grpSpPr>
        <p:sp>
          <p:nvSpPr>
            <p:cNvPr id="68" name="矩形 67"/>
            <p:cNvSpPr/>
            <p:nvPr/>
          </p:nvSpPr>
          <p:spPr>
            <a:xfrm>
              <a:off x="1457386" y="2268509"/>
              <a:ext cx="4829102" cy="1920655"/>
            </a:xfrm>
            <a:prstGeom prst="rect">
              <a:avLst/>
            </a:prstGeom>
            <a:solidFill>
              <a:schemeClr val="bg1"/>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1"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69" name="文本框 68"/>
            <p:cNvSpPr txBox="1"/>
            <p:nvPr/>
          </p:nvSpPr>
          <p:spPr>
            <a:xfrm>
              <a:off x="1612507" y="2485136"/>
              <a:ext cx="4397433" cy="1776237"/>
            </a:xfrm>
            <a:prstGeom prst="rect">
              <a:avLst/>
            </a:prstGeom>
            <a:noFill/>
          </p:spPr>
          <p:txBody>
            <a:bodyPr wrap="square">
              <a:noAutofit/>
            </a:bodyPr>
            <a:lstStyle>
              <a:defPPr>
                <a:defRPr lang="zh-CN"/>
              </a:defPPr>
              <a:lvl1pPr algn="just">
                <a:spcBef>
                  <a:spcPts val="600"/>
                </a:spcBef>
                <a:defRPr sz="1050">
                  <a:latin typeface="宋体" panose="02010600030101010101" pitchFamily="2" charset="-122"/>
                  <a:ea typeface="宋体" panose="02010600030101010101" pitchFamily="2" charset="-122"/>
                </a:defRPr>
              </a:lvl1pPr>
            </a:lstStyle>
            <a:p>
              <a:pPr>
                <a:lnSpc>
                  <a:spcPct val="120000"/>
                </a:lnSpc>
              </a:pPr>
              <a:r>
                <a:rPr lang="zh-CN" altLang="en-US" sz="1100">
                  <a:sym typeface="+mn-ea"/>
                </a:rPr>
                <a:t>课堂部分，老师教授了许多关于澳大利亚文化背景的知识，每节课的内容都让我记忆犹新。</a:t>
              </a:r>
              <a:r>
                <a:rPr lang="zh-CN" altLang="en-US" sz="1100" b="1">
                  <a:solidFill>
                    <a:srgbClr val="FF0000"/>
                  </a:solidFill>
                  <a:sym typeface="+mn-ea"/>
                </a:rPr>
                <a:t>通过令人影响深刻的游戏环节开启了第一节课程的学习，并借助一种有效的方法即肢体语言让同学们之间认识，这种方式是我从未遇到过的。</a:t>
              </a:r>
              <a:r>
                <a:rPr lang="zh-CN" altLang="en-US" sz="1100">
                  <a:sym typeface="+mn-ea"/>
                </a:rPr>
                <a:t>在后续几节课中，我们学习了澳大利亚地理，多民族文化，常见俚语，日常用语，街景特色等内容。老师会对本节课的主要内容作一个详细的讲述，之后安排分组在阿德莱德街头完成一些具体任务比如拍照合影，探访一家咖啡店并用学过的用语点餐等，通过把死板的知识活学活用加深对当地文化的了解。实践一词是我感触最深的，海外老师更加注重让学生把课堂知识付诸实践。</a:t>
              </a:r>
              <a:endParaRPr lang="en-US" altLang="zh-CN" sz="1100">
                <a:sym typeface="+mn-ea"/>
              </a:endParaRPr>
            </a:p>
          </p:txBody>
        </p:sp>
        <p:sp>
          <p:nvSpPr>
            <p:cNvPr id="71" name="文本框 70"/>
            <p:cNvSpPr txBox="1"/>
            <p:nvPr/>
          </p:nvSpPr>
          <p:spPr>
            <a:xfrm>
              <a:off x="1612674" y="2037111"/>
              <a:ext cx="360421" cy="316698"/>
            </a:xfrm>
            <a:custGeom>
              <a:avLst/>
              <a:gdLst/>
              <a:ahLst/>
              <a:cxnLst/>
              <a:rect l="l" t="t" r="r" b="b"/>
              <a:pathLst>
                <a:path w="444141" h="410766">
                  <a:moveTo>
                    <a:pt x="406487" y="0"/>
                  </a:moveTo>
                  <a:lnTo>
                    <a:pt x="444141" y="59904"/>
                  </a:lnTo>
                  <a:cubicBezTo>
                    <a:pt x="412763" y="73025"/>
                    <a:pt x="389657" y="92565"/>
                    <a:pt x="374824" y="118523"/>
                  </a:cubicBezTo>
                  <a:cubicBezTo>
                    <a:pt x="359991" y="144482"/>
                    <a:pt x="351718" y="182278"/>
                    <a:pt x="350007" y="231912"/>
                  </a:cubicBezTo>
                  <a:lnTo>
                    <a:pt x="430448" y="231912"/>
                  </a:lnTo>
                  <a:lnTo>
                    <a:pt x="430448" y="410766"/>
                  </a:lnTo>
                  <a:lnTo>
                    <a:pt x="265286" y="410766"/>
                  </a:lnTo>
                  <a:lnTo>
                    <a:pt x="265286" y="269565"/>
                  </a:lnTo>
                  <a:cubicBezTo>
                    <a:pt x="265286" y="193117"/>
                    <a:pt x="274414" y="137778"/>
                    <a:pt x="292671" y="103548"/>
                  </a:cubicBezTo>
                  <a:cubicBezTo>
                    <a:pt x="316632" y="57907"/>
                    <a:pt x="354571" y="23391"/>
                    <a:pt x="406487" y="0"/>
                  </a:cubicBezTo>
                  <a:close/>
                  <a:moveTo>
                    <a:pt x="141201" y="0"/>
                  </a:moveTo>
                  <a:lnTo>
                    <a:pt x="178854" y="59904"/>
                  </a:lnTo>
                  <a:cubicBezTo>
                    <a:pt x="147476" y="73025"/>
                    <a:pt x="124371" y="92565"/>
                    <a:pt x="109538" y="118523"/>
                  </a:cubicBezTo>
                  <a:cubicBezTo>
                    <a:pt x="94705" y="144482"/>
                    <a:pt x="86432" y="182278"/>
                    <a:pt x="84721" y="231912"/>
                  </a:cubicBezTo>
                  <a:lnTo>
                    <a:pt x="165162" y="231912"/>
                  </a:lnTo>
                  <a:lnTo>
                    <a:pt x="165162" y="410766"/>
                  </a:lnTo>
                  <a:lnTo>
                    <a:pt x="0" y="410766"/>
                  </a:lnTo>
                  <a:lnTo>
                    <a:pt x="0" y="269565"/>
                  </a:lnTo>
                  <a:cubicBezTo>
                    <a:pt x="0" y="193117"/>
                    <a:pt x="9129" y="137778"/>
                    <a:pt x="27385" y="103548"/>
                  </a:cubicBezTo>
                  <a:cubicBezTo>
                    <a:pt x="51346" y="57907"/>
                    <a:pt x="89285" y="23391"/>
                    <a:pt x="141201" y="0"/>
                  </a:cubicBezTo>
                  <a:close/>
                </a:path>
              </a:pathLst>
            </a:custGeom>
            <a:solidFill>
              <a:schemeClr val="accent1"/>
            </a:solidFill>
            <a:ln w="12700" cap="rnd">
              <a:noFill/>
              <a:prstDash val="solid"/>
              <a:rou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algn="ctr" defTabSz="914400">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400" b="1"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72" name="文本框 71"/>
            <p:cNvSpPr txBox="1"/>
            <p:nvPr/>
          </p:nvSpPr>
          <p:spPr>
            <a:xfrm>
              <a:off x="6056233" y="4028917"/>
              <a:ext cx="360421" cy="316698"/>
            </a:xfrm>
            <a:custGeom>
              <a:avLst/>
              <a:gdLst/>
              <a:ahLst/>
              <a:cxnLst/>
              <a:rect l="l" t="t" r="r" b="b"/>
              <a:pathLst>
                <a:path w="444141" h="410766">
                  <a:moveTo>
                    <a:pt x="278979" y="0"/>
                  </a:moveTo>
                  <a:lnTo>
                    <a:pt x="444141" y="0"/>
                  </a:lnTo>
                  <a:lnTo>
                    <a:pt x="444141" y="141201"/>
                  </a:lnTo>
                  <a:cubicBezTo>
                    <a:pt x="444141" y="217649"/>
                    <a:pt x="435298" y="272703"/>
                    <a:pt x="417612" y="306363"/>
                  </a:cubicBezTo>
                  <a:cubicBezTo>
                    <a:pt x="393080" y="352574"/>
                    <a:pt x="354856" y="387375"/>
                    <a:pt x="302940" y="410766"/>
                  </a:cubicBezTo>
                  <a:lnTo>
                    <a:pt x="265286" y="350007"/>
                  </a:lnTo>
                  <a:cubicBezTo>
                    <a:pt x="296094" y="337455"/>
                    <a:pt x="319057" y="317630"/>
                    <a:pt x="334175" y="290531"/>
                  </a:cubicBezTo>
                  <a:cubicBezTo>
                    <a:pt x="349294" y="263432"/>
                    <a:pt x="357709" y="226206"/>
                    <a:pt x="359420" y="178854"/>
                  </a:cubicBezTo>
                  <a:lnTo>
                    <a:pt x="278979" y="178854"/>
                  </a:lnTo>
                  <a:close/>
                  <a:moveTo>
                    <a:pt x="13693" y="0"/>
                  </a:moveTo>
                  <a:lnTo>
                    <a:pt x="178855" y="0"/>
                  </a:lnTo>
                  <a:lnTo>
                    <a:pt x="178855" y="141201"/>
                  </a:lnTo>
                  <a:cubicBezTo>
                    <a:pt x="178855" y="217649"/>
                    <a:pt x="170012" y="272703"/>
                    <a:pt x="152326" y="306363"/>
                  </a:cubicBezTo>
                  <a:cubicBezTo>
                    <a:pt x="127794" y="352574"/>
                    <a:pt x="89570" y="387375"/>
                    <a:pt x="37654" y="410766"/>
                  </a:cubicBezTo>
                  <a:lnTo>
                    <a:pt x="0" y="350007"/>
                  </a:lnTo>
                  <a:cubicBezTo>
                    <a:pt x="30808" y="337455"/>
                    <a:pt x="53771" y="317630"/>
                    <a:pt x="68889" y="290531"/>
                  </a:cubicBezTo>
                  <a:cubicBezTo>
                    <a:pt x="84008" y="263432"/>
                    <a:pt x="92423" y="226206"/>
                    <a:pt x="94134" y="178854"/>
                  </a:cubicBezTo>
                  <a:lnTo>
                    <a:pt x="13693" y="178854"/>
                  </a:lnTo>
                  <a:close/>
                </a:path>
              </a:pathLst>
            </a:custGeom>
            <a:solidFill>
              <a:schemeClr val="accent3"/>
            </a:solidFill>
            <a:ln w="12700" cap="rnd">
              <a:noFill/>
              <a:prstDash val="solid"/>
              <a:round/>
            </a:ln>
            <a:effectLst>
              <a:outerShdw blurRad="254000" dist="127000" algn="ctr" rotWithShape="0">
                <a:schemeClr val="accent3">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algn="ctr" defTabSz="914400">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1"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grpSp>
        <p:nvGrpSpPr>
          <p:cNvPr id="57" name="组合 56"/>
          <p:cNvGrpSpPr/>
          <p:nvPr/>
        </p:nvGrpSpPr>
        <p:grpSpPr>
          <a:xfrm>
            <a:off x="5865963" y="1395503"/>
            <a:ext cx="5841197" cy="2817121"/>
            <a:chOff x="936565" y="1901180"/>
            <a:chExt cx="5848031" cy="2753632"/>
          </a:xfrm>
        </p:grpSpPr>
        <p:sp>
          <p:nvSpPr>
            <p:cNvPr id="58" name="矩形 57"/>
            <p:cNvSpPr/>
            <p:nvPr/>
          </p:nvSpPr>
          <p:spPr>
            <a:xfrm>
              <a:off x="936565" y="2141387"/>
              <a:ext cx="5756016" cy="2308964"/>
            </a:xfrm>
            <a:prstGeom prst="rect">
              <a:avLst/>
            </a:prstGeom>
            <a:solidFill>
              <a:schemeClr val="bg1"/>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1"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59" name="文本框 58"/>
            <p:cNvSpPr txBox="1"/>
            <p:nvPr/>
          </p:nvSpPr>
          <p:spPr>
            <a:xfrm>
              <a:off x="1180054" y="2268628"/>
              <a:ext cx="5150789" cy="2267998"/>
            </a:xfrm>
            <a:prstGeom prst="rect">
              <a:avLst/>
            </a:prstGeom>
            <a:noFill/>
          </p:spPr>
          <p:txBody>
            <a:bodyPr wrap="square">
              <a:spAutoFit/>
            </a:bodyPr>
            <a:lstStyle>
              <a:defPPr>
                <a:defRPr lang="zh-CN"/>
              </a:defPPr>
              <a:lvl1pPr algn="just">
                <a:spcBef>
                  <a:spcPts val="600"/>
                </a:spcBef>
                <a:defRPr sz="1050">
                  <a:latin typeface="宋体" panose="02010600030101010101" pitchFamily="2" charset="-122"/>
                  <a:ea typeface="宋体" panose="02010600030101010101" pitchFamily="2" charset="-122"/>
                </a:defRPr>
              </a:lvl1pPr>
            </a:lstStyle>
            <a:p>
              <a:pPr algn="l">
                <a:lnSpc>
                  <a:spcPct val="120000"/>
                </a:lnSpc>
              </a:pPr>
              <a:r>
                <a:rPr sz="1100" b="1">
                  <a:solidFill>
                    <a:srgbClr val="FF0000"/>
                  </a:solidFill>
                </a:rPr>
                <a:t>这次美妙的旅行最独特的经历当属寄宿家庭的经历。寄宿家庭真是让我完完全全融入当地生活，体验独特文化的美好经历。</a:t>
              </a:r>
              <a:r>
                <a:rPr sz="1100"/>
                <a:t>我寄宿家庭的父母是一对已经快80岁的爷爷奶奶，他们年龄虽大但是充满活力和对生活的热情，我和舍友与他们共同生活，一起吃饭聊天看电视度假串门。爷爷奶奶经常和我们聊天，询问我们的大学生活，关于中国的风土人情，还经常问我们在这里住的是否习惯，吃的是否舒心。在寄宿家庭里体验当地原汁原味的生活习惯和美食让人十分难忘，每天早上奶奶都会为我们冲一杯咖啡，中午会为我们提前准备好午餐放进lunch pack里面带到学校去吃，晚餐则是给我们做各种美食。他们经常开着车带我们出去兜风，去海边的小镇漫步，我们都惊叹于他们的活力和激情。同时，爷爷奶奶的孙子孙女和我们都是同龄人，我们马上成为了好朋友，一起在草地上踢足球野餐，交流着中澳文化的差异，倍感新奇和激动。</a:t>
              </a:r>
            </a:p>
          </p:txBody>
        </p:sp>
        <p:sp>
          <p:nvSpPr>
            <p:cNvPr id="61" name="文本框 60"/>
            <p:cNvSpPr txBox="1"/>
            <p:nvPr/>
          </p:nvSpPr>
          <p:spPr>
            <a:xfrm>
              <a:off x="936622" y="1901180"/>
              <a:ext cx="360421" cy="316698"/>
            </a:xfrm>
            <a:custGeom>
              <a:avLst/>
              <a:gdLst/>
              <a:ahLst/>
              <a:cxnLst/>
              <a:rect l="l" t="t" r="r" b="b"/>
              <a:pathLst>
                <a:path w="444141" h="410766">
                  <a:moveTo>
                    <a:pt x="406487" y="0"/>
                  </a:moveTo>
                  <a:lnTo>
                    <a:pt x="444141" y="59904"/>
                  </a:lnTo>
                  <a:cubicBezTo>
                    <a:pt x="412763" y="73025"/>
                    <a:pt x="389657" y="92565"/>
                    <a:pt x="374824" y="118523"/>
                  </a:cubicBezTo>
                  <a:cubicBezTo>
                    <a:pt x="359991" y="144482"/>
                    <a:pt x="351718" y="182278"/>
                    <a:pt x="350007" y="231912"/>
                  </a:cubicBezTo>
                  <a:lnTo>
                    <a:pt x="430448" y="231912"/>
                  </a:lnTo>
                  <a:lnTo>
                    <a:pt x="430448" y="410766"/>
                  </a:lnTo>
                  <a:lnTo>
                    <a:pt x="265286" y="410766"/>
                  </a:lnTo>
                  <a:lnTo>
                    <a:pt x="265286" y="269565"/>
                  </a:lnTo>
                  <a:cubicBezTo>
                    <a:pt x="265286" y="193117"/>
                    <a:pt x="274414" y="137778"/>
                    <a:pt x="292671" y="103548"/>
                  </a:cubicBezTo>
                  <a:cubicBezTo>
                    <a:pt x="316632" y="57907"/>
                    <a:pt x="354571" y="23391"/>
                    <a:pt x="406487" y="0"/>
                  </a:cubicBezTo>
                  <a:close/>
                  <a:moveTo>
                    <a:pt x="141201" y="0"/>
                  </a:moveTo>
                  <a:lnTo>
                    <a:pt x="178854" y="59904"/>
                  </a:lnTo>
                  <a:cubicBezTo>
                    <a:pt x="147476" y="73025"/>
                    <a:pt x="124371" y="92565"/>
                    <a:pt x="109538" y="118523"/>
                  </a:cubicBezTo>
                  <a:cubicBezTo>
                    <a:pt x="94705" y="144482"/>
                    <a:pt x="86432" y="182278"/>
                    <a:pt x="84721" y="231912"/>
                  </a:cubicBezTo>
                  <a:lnTo>
                    <a:pt x="165162" y="231912"/>
                  </a:lnTo>
                  <a:lnTo>
                    <a:pt x="165162" y="410766"/>
                  </a:lnTo>
                  <a:lnTo>
                    <a:pt x="0" y="410766"/>
                  </a:lnTo>
                  <a:lnTo>
                    <a:pt x="0" y="269565"/>
                  </a:lnTo>
                  <a:cubicBezTo>
                    <a:pt x="0" y="193117"/>
                    <a:pt x="9129" y="137778"/>
                    <a:pt x="27385" y="103548"/>
                  </a:cubicBezTo>
                  <a:cubicBezTo>
                    <a:pt x="51346" y="57907"/>
                    <a:pt x="89285" y="23391"/>
                    <a:pt x="141201" y="0"/>
                  </a:cubicBezTo>
                  <a:close/>
                </a:path>
              </a:pathLst>
            </a:custGeom>
            <a:solidFill>
              <a:schemeClr val="accent1"/>
            </a:solidFill>
            <a:ln w="12700" cap="rnd">
              <a:noFill/>
              <a:prstDash val="solid"/>
              <a:rou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algn="ctr" defTabSz="914400">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400" b="1"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62" name="文本框 61"/>
            <p:cNvSpPr txBox="1"/>
            <p:nvPr/>
          </p:nvSpPr>
          <p:spPr>
            <a:xfrm>
              <a:off x="6424175" y="4338114"/>
              <a:ext cx="360421" cy="316698"/>
            </a:xfrm>
            <a:custGeom>
              <a:avLst/>
              <a:gdLst/>
              <a:ahLst/>
              <a:cxnLst/>
              <a:rect l="l" t="t" r="r" b="b"/>
              <a:pathLst>
                <a:path w="444141" h="410766">
                  <a:moveTo>
                    <a:pt x="278979" y="0"/>
                  </a:moveTo>
                  <a:lnTo>
                    <a:pt x="444141" y="0"/>
                  </a:lnTo>
                  <a:lnTo>
                    <a:pt x="444141" y="141201"/>
                  </a:lnTo>
                  <a:cubicBezTo>
                    <a:pt x="444141" y="217649"/>
                    <a:pt x="435298" y="272703"/>
                    <a:pt x="417612" y="306363"/>
                  </a:cubicBezTo>
                  <a:cubicBezTo>
                    <a:pt x="393080" y="352574"/>
                    <a:pt x="354856" y="387375"/>
                    <a:pt x="302940" y="410766"/>
                  </a:cubicBezTo>
                  <a:lnTo>
                    <a:pt x="265286" y="350007"/>
                  </a:lnTo>
                  <a:cubicBezTo>
                    <a:pt x="296094" y="337455"/>
                    <a:pt x="319057" y="317630"/>
                    <a:pt x="334175" y="290531"/>
                  </a:cubicBezTo>
                  <a:cubicBezTo>
                    <a:pt x="349294" y="263432"/>
                    <a:pt x="357709" y="226206"/>
                    <a:pt x="359420" y="178854"/>
                  </a:cubicBezTo>
                  <a:lnTo>
                    <a:pt x="278979" y="178854"/>
                  </a:lnTo>
                  <a:close/>
                  <a:moveTo>
                    <a:pt x="13693" y="0"/>
                  </a:moveTo>
                  <a:lnTo>
                    <a:pt x="178855" y="0"/>
                  </a:lnTo>
                  <a:lnTo>
                    <a:pt x="178855" y="141201"/>
                  </a:lnTo>
                  <a:cubicBezTo>
                    <a:pt x="178855" y="217649"/>
                    <a:pt x="170012" y="272703"/>
                    <a:pt x="152326" y="306363"/>
                  </a:cubicBezTo>
                  <a:cubicBezTo>
                    <a:pt x="127794" y="352574"/>
                    <a:pt x="89570" y="387375"/>
                    <a:pt x="37654" y="410766"/>
                  </a:cubicBezTo>
                  <a:lnTo>
                    <a:pt x="0" y="350007"/>
                  </a:lnTo>
                  <a:cubicBezTo>
                    <a:pt x="30808" y="337455"/>
                    <a:pt x="53771" y="317630"/>
                    <a:pt x="68889" y="290531"/>
                  </a:cubicBezTo>
                  <a:cubicBezTo>
                    <a:pt x="84008" y="263432"/>
                    <a:pt x="92423" y="226206"/>
                    <a:pt x="94134" y="178854"/>
                  </a:cubicBezTo>
                  <a:lnTo>
                    <a:pt x="13693" y="178854"/>
                  </a:lnTo>
                  <a:close/>
                </a:path>
              </a:pathLst>
            </a:custGeom>
            <a:solidFill>
              <a:schemeClr val="accent3"/>
            </a:solidFill>
            <a:ln w="12700" cap="rnd">
              <a:noFill/>
              <a:prstDash val="solid"/>
              <a:round/>
            </a:ln>
            <a:effectLst>
              <a:outerShdw blurRad="254000" dist="127000" algn="ctr" rotWithShape="0">
                <a:schemeClr val="accent3">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20000"/>
            </a:bodyPr>
            <a:lstStyle>
              <a:defPPr>
                <a:defRPr lang="zh-CN"/>
              </a:defPPr>
              <a:lvl1pPr algn="ctr" defTabSz="914400">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1"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sp>
        <p:nvSpPr>
          <p:cNvPr id="81" name="文本框 80"/>
          <p:cNvSpPr txBox="1"/>
          <p:nvPr/>
        </p:nvSpPr>
        <p:spPr>
          <a:xfrm>
            <a:off x="8193815" y="571052"/>
            <a:ext cx="3328260" cy="430374"/>
          </a:xfrm>
          <a:prstGeom prst="rect">
            <a:avLst/>
          </a:prstGeom>
          <a:noFill/>
        </p:spPr>
        <p:txBody>
          <a:bodyPr vert="horz" wrap="square" lIns="91440" tIns="45720" rIns="91440" bIns="45720" rtlCol="0" anchor="b">
            <a:spAutoFit/>
          </a:bodyPr>
          <a:lstStyle>
            <a:defPPr>
              <a:defRPr lang="zh-CN"/>
            </a:defPPr>
            <a:lvl1pPr>
              <a:lnSpc>
                <a:spcPct val="120000"/>
              </a:lnSpc>
              <a:spcBef>
                <a:spcPts val="0"/>
              </a:spcBef>
              <a:buNone/>
              <a:defRPr sz="2000" b="1" i="1">
                <a:solidFill>
                  <a:srgbClr val="002147"/>
                </a:solidFill>
                <a:latin typeface="微软雅黑" panose="020B0503020204020204" charset="-122"/>
                <a:ea typeface="微软雅黑" panose="020B0503020204020204" charset="-122"/>
              </a:defRPr>
            </a:lvl1pPr>
          </a:lstStyle>
          <a:p>
            <a:pPr marL="0" marR="0" lvl="0" indent="0" algn="r" defTabSz="914400" rtl="0" eaLnBrk="1" fontAlgn="auto" latinLnBrk="0" hangingPunct="1">
              <a:lnSpc>
                <a:spcPct val="120000"/>
              </a:lnSpc>
              <a:spcBef>
                <a:spcPts val="0"/>
              </a:spcBef>
              <a:spcAft>
                <a:spcPts val="0"/>
              </a:spcAft>
              <a:buClrTx/>
              <a:buSzTx/>
              <a:buFontTx/>
              <a:buNone/>
              <a:defRPr/>
            </a:pPr>
            <a:r>
              <a:rPr kumimoji="0" lang="zh-CN" altLang="en-US" sz="2000" b="1" i="1" u="none" strike="noStrike" kern="1200" cap="none" spc="0" normalizeH="0" baseline="0" noProof="0">
                <a:ln>
                  <a:noFill/>
                </a:ln>
                <a:solidFill>
                  <a:srgbClr val="002147"/>
                </a:solidFill>
                <a:effectLst/>
                <a:uLnTx/>
                <a:uFillTx/>
                <a:latin typeface="微软雅黑" panose="020B0503020204020204" charset="-122"/>
                <a:ea typeface="微软雅黑" panose="020B0503020204020204" charset="-122"/>
                <a:cs typeface="+mn-cs"/>
              </a:rPr>
              <a:t>学生反馈（节选）</a:t>
            </a:r>
          </a:p>
        </p:txBody>
      </p:sp>
      <p:sp>
        <p:nvSpPr>
          <p:cNvPr id="3" name="文本框 2"/>
          <p:cNvSpPr txBox="1"/>
          <p:nvPr>
            <p:custDataLst>
              <p:tags r:id="rId2"/>
            </p:custDataLst>
          </p:nvPr>
        </p:nvSpPr>
        <p:spPr>
          <a:xfrm>
            <a:off x="2202180" y="4549140"/>
            <a:ext cx="6083935" cy="1595120"/>
          </a:xfrm>
          <a:prstGeom prst="rect">
            <a:avLst/>
          </a:prstGeom>
          <a:noFill/>
        </p:spPr>
        <p:txBody>
          <a:bodyPr wrap="square">
            <a:noAutofit/>
          </a:bodyPr>
          <a:lstStyle>
            <a:defPPr>
              <a:defRPr lang="zh-CN"/>
            </a:defPPr>
            <a:lvl1pPr algn="just">
              <a:spcBef>
                <a:spcPts val="600"/>
              </a:spcBef>
              <a:defRPr sz="1050">
                <a:latin typeface="宋体" panose="02010600030101010101" pitchFamily="2" charset="-122"/>
                <a:ea typeface="宋体" panose="02010600030101010101" pitchFamily="2" charset="-122"/>
              </a:defRPr>
            </a:lvl1pPr>
          </a:lstStyle>
          <a:p>
            <a:pPr>
              <a:lnSpc>
                <a:spcPct val="120000"/>
              </a:lnSpc>
            </a:pPr>
            <a:r>
              <a:rPr lang="zh-CN" altLang="en-US" sz="1100">
                <a:sym typeface="+mn-ea"/>
              </a:rPr>
              <a:t>世界这么大，</a:t>
            </a:r>
            <a:r>
              <a:rPr lang="zh-CN" altLang="en-US" sz="1100" b="1">
                <a:solidFill>
                  <a:srgbClr val="FF0000"/>
                </a:solidFill>
                <a:sym typeface="+mn-ea"/>
              </a:rPr>
              <a:t>我在阿德莱德体会到了最深刻的包容与善意，</a:t>
            </a:r>
            <a:r>
              <a:rPr lang="zh-CN" altLang="en-US" sz="1100">
                <a:sym typeface="+mn-ea"/>
              </a:rPr>
              <a:t>而我也变得更勇敢更自洽。其实英语学习方面的收获只是一小部分，除了口语能力方面的提升，我与native speaker交谈更加自如了，而且在这里，我也遇见了很多不同的人，见识到了更广阔的世界，变得更加包容；也让我对很多事物开始“祛魅”，</a:t>
            </a:r>
            <a:r>
              <a:rPr lang="zh-CN" altLang="en-US" sz="1100" b="1">
                <a:solidFill>
                  <a:srgbClr val="FF0000"/>
                </a:solidFill>
                <a:sym typeface="+mn-ea"/>
              </a:rPr>
              <a:t>更加清楚自己今后的目标。这是一段非常珍贵非常值得回忆的经历，而这段旅程带给我的隐性价值也是无法衡量的</a:t>
            </a:r>
            <a:r>
              <a:rPr lang="en-US" altLang="zh-CN" sz="1100" b="1">
                <a:solidFill>
                  <a:srgbClr val="FF0000"/>
                </a:solidFill>
                <a:sym typeface="+mn-ea"/>
              </a:rPr>
              <a:t>,</a:t>
            </a:r>
            <a:r>
              <a:rPr lang="zh-CN" altLang="en-US" sz="1100">
                <a:sym typeface="+mn-ea"/>
              </a:rPr>
              <a:t>如果你也决定来到这里</a:t>
            </a:r>
            <a:r>
              <a:rPr lang="en-US" altLang="zh-CN" sz="1100">
                <a:sym typeface="+mn-ea"/>
              </a:rPr>
              <a:t>,</a:t>
            </a:r>
            <a:r>
              <a:rPr lang="zh-CN" altLang="en-US" sz="1100">
                <a:sym typeface="+mn-ea"/>
              </a:rPr>
              <a:t>你会在这里遇见有着不同肤色带着不同口音的人们，你会了解到他们的生活方式和对世界的看法；你会遇到自己南半球的“家人”，深刻体会到完全不同的文化与习俗；你会课堂上勇敢发表自己独特的观点，而老师也一定会特别鼓励与欣赏你；你会随时在路上收到陌生人的赞美，然后开始谈天说地......</a:t>
            </a:r>
            <a:endParaRPr lang="zh-CN" altLang="en-US" sz="1100" b="1">
              <a:ea typeface="宋体" panose="02010600030101010101" pitchFamily="2" charset="-122"/>
            </a:endParaRPr>
          </a:p>
        </p:txBody>
      </p:sp>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448310"/>
            <a:ext cx="10850880" cy="580390"/>
          </a:xfrm>
        </p:spPr>
        <p:txBody>
          <a:bodyPr/>
          <a:lstStyle/>
          <a:p>
            <a:r>
              <a:rPr lang="en-US" altLang="zh-CN">
                <a:solidFill>
                  <a:srgbClr val="002147"/>
                </a:solidFill>
              </a:rPr>
              <a:t>Students Feedback</a:t>
            </a:r>
            <a:endParaRPr lang="zh-CN" altLang="en-US">
              <a:solidFill>
                <a:srgbClr val="002147"/>
              </a:solidFill>
            </a:endParaRPr>
          </a:p>
        </p:txBody>
      </p:sp>
      <p:grpSp>
        <p:nvGrpSpPr>
          <p:cNvPr id="6" name="组合 5"/>
          <p:cNvGrpSpPr/>
          <p:nvPr/>
        </p:nvGrpSpPr>
        <p:grpSpPr>
          <a:xfrm>
            <a:off x="1609090" y="4086860"/>
            <a:ext cx="6993256" cy="2388870"/>
            <a:chOff x="1457387" y="2037111"/>
            <a:chExt cx="5319506" cy="2515359"/>
          </a:xfrm>
        </p:grpSpPr>
        <p:sp>
          <p:nvSpPr>
            <p:cNvPr id="21" name="矩形 20"/>
            <p:cNvSpPr/>
            <p:nvPr/>
          </p:nvSpPr>
          <p:spPr>
            <a:xfrm>
              <a:off x="1457387" y="2406859"/>
              <a:ext cx="5234977" cy="1942349"/>
            </a:xfrm>
            <a:prstGeom prst="rect">
              <a:avLst/>
            </a:prstGeom>
            <a:solidFill>
              <a:schemeClr val="bg1"/>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1"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22" name="文本框 21"/>
            <p:cNvSpPr txBox="1"/>
            <p:nvPr/>
          </p:nvSpPr>
          <p:spPr>
            <a:xfrm>
              <a:off x="1713870" y="2640208"/>
              <a:ext cx="4630235" cy="1670220"/>
            </a:xfrm>
            <a:prstGeom prst="rect">
              <a:avLst/>
            </a:prstGeom>
            <a:noFill/>
          </p:spPr>
          <p:txBody>
            <a:bodyPr wrap="square">
              <a:spAutoFit/>
            </a:bodyPr>
            <a:lstStyle>
              <a:defPPr>
                <a:defRPr lang="zh-CN"/>
              </a:defPPr>
              <a:lvl1pPr algn="just">
                <a:spcBef>
                  <a:spcPts val="600"/>
                </a:spcBef>
                <a:defRPr sz="1100">
                  <a:latin typeface="宋体" panose="02010600030101010101" pitchFamily="2" charset="-122"/>
                  <a:ea typeface="宋体" panose="02010600030101010101" pitchFamily="2" charset="-122"/>
                </a:defRPr>
              </a:lvl1pPr>
            </a:lstStyle>
            <a:p>
              <a:pPr indent="266700" algn="just">
                <a:lnSpc>
                  <a:spcPct val="120000"/>
                </a:lnSpc>
              </a:pPr>
              <a:r>
                <a:rPr b="1" kern="100">
                  <a:solidFill>
                    <a:srgbClr val="FF0000"/>
                  </a:solidFill>
                  <a:latin typeface="Calibri" panose="020F0502020204030204" charset="0"/>
                  <a:cs typeface="Times New Roman" panose="02020603050405020304" charset="0"/>
                </a:rPr>
                <a:t>阿德莱德大学的短期交流项目是非学分课程中最有性价比的，</a:t>
              </a:r>
              <a:r>
                <a:rPr kern="100">
                  <a:latin typeface="Calibri" panose="020F0502020204030204" charset="0"/>
                  <a:cs typeface="Times New Roman" panose="02020603050405020304" charset="0"/>
                </a:rPr>
                <a:t>通过这里的学习能够在短时间内迅速提升英语交流水平。阿德莱德城市宜居度很高，治安良好，这里的电车和公交车系统发达且城区并不大，短时间交流能够很好的体验到各个景点。寄宿家庭的机会是很珍贵的，一定要主动去交流，澳洲人是很热情好客的，</a:t>
              </a:r>
              <a:r>
                <a:rPr lang="zh-CN" b="1" kern="100">
                  <a:solidFill>
                    <a:srgbClr val="FF0000"/>
                  </a:solidFill>
                  <a:latin typeface="Calibri" panose="020F0502020204030204" charset="0"/>
                  <a:cs typeface="Times New Roman" panose="02020603050405020304" charset="0"/>
                </a:rPr>
                <a:t>我在和寄宿家庭的聊天中收获颇丰，且这</a:t>
              </a:r>
              <a:r>
                <a:rPr b="1" kern="100">
                  <a:solidFill>
                    <a:srgbClr val="FF0000"/>
                  </a:solidFill>
                  <a:latin typeface="Calibri" panose="020F0502020204030204" charset="0"/>
                  <a:cs typeface="Times New Roman" panose="02020603050405020304" charset="0"/>
                </a:rPr>
                <a:t>种英语语言环境能够很有效的提升非英语语言国家学生的沟通水平，其优点是课堂学习所不能媲美的</a:t>
              </a:r>
              <a:r>
                <a:rPr lang="zh-CN" b="1" kern="100">
                  <a:solidFill>
                    <a:srgbClr val="FF0000"/>
                  </a:solidFill>
                  <a:latin typeface="Calibri" panose="020F0502020204030204" charset="0"/>
                  <a:cs typeface="Times New Roman" panose="02020603050405020304" charset="0"/>
                </a:rPr>
                <a:t>。</a:t>
              </a:r>
            </a:p>
            <a:p>
              <a:pPr indent="266700" algn="just">
                <a:lnSpc>
                  <a:spcPct val="120000"/>
                </a:lnSpc>
              </a:pPr>
              <a:r>
                <a:rPr lang="zh-CN" kern="100">
                  <a:latin typeface="Calibri" panose="020F0502020204030204" charset="0"/>
                  <a:cs typeface="Times New Roman" panose="02020603050405020304" charset="0"/>
                </a:rPr>
                <a:t>本次跨文化交流学习机会，不论是英语口语能力还是自信水平都得到了很大的提升。这次经历我终身难忘，并且期待有朝一日能够再次回到阿德与寄宿家庭相见。</a:t>
              </a:r>
            </a:p>
          </p:txBody>
        </p:sp>
        <p:sp>
          <p:nvSpPr>
            <p:cNvPr id="24" name="文本框 23"/>
            <p:cNvSpPr txBox="1"/>
            <p:nvPr/>
          </p:nvSpPr>
          <p:spPr>
            <a:xfrm>
              <a:off x="1612674" y="2037111"/>
              <a:ext cx="360421" cy="316698"/>
            </a:xfrm>
            <a:custGeom>
              <a:avLst/>
              <a:gdLst/>
              <a:ahLst/>
              <a:cxnLst/>
              <a:rect l="l" t="t" r="r" b="b"/>
              <a:pathLst>
                <a:path w="444141" h="410766">
                  <a:moveTo>
                    <a:pt x="406487" y="0"/>
                  </a:moveTo>
                  <a:lnTo>
                    <a:pt x="444141" y="59904"/>
                  </a:lnTo>
                  <a:cubicBezTo>
                    <a:pt x="412763" y="73025"/>
                    <a:pt x="389657" y="92565"/>
                    <a:pt x="374824" y="118523"/>
                  </a:cubicBezTo>
                  <a:cubicBezTo>
                    <a:pt x="359991" y="144482"/>
                    <a:pt x="351718" y="182278"/>
                    <a:pt x="350007" y="231912"/>
                  </a:cubicBezTo>
                  <a:lnTo>
                    <a:pt x="430448" y="231912"/>
                  </a:lnTo>
                  <a:lnTo>
                    <a:pt x="430448" y="410766"/>
                  </a:lnTo>
                  <a:lnTo>
                    <a:pt x="265286" y="410766"/>
                  </a:lnTo>
                  <a:lnTo>
                    <a:pt x="265286" y="269565"/>
                  </a:lnTo>
                  <a:cubicBezTo>
                    <a:pt x="265286" y="193117"/>
                    <a:pt x="274414" y="137778"/>
                    <a:pt x="292671" y="103548"/>
                  </a:cubicBezTo>
                  <a:cubicBezTo>
                    <a:pt x="316632" y="57907"/>
                    <a:pt x="354571" y="23391"/>
                    <a:pt x="406487" y="0"/>
                  </a:cubicBezTo>
                  <a:close/>
                  <a:moveTo>
                    <a:pt x="141201" y="0"/>
                  </a:moveTo>
                  <a:lnTo>
                    <a:pt x="178854" y="59904"/>
                  </a:lnTo>
                  <a:cubicBezTo>
                    <a:pt x="147476" y="73025"/>
                    <a:pt x="124371" y="92565"/>
                    <a:pt x="109538" y="118523"/>
                  </a:cubicBezTo>
                  <a:cubicBezTo>
                    <a:pt x="94705" y="144482"/>
                    <a:pt x="86432" y="182278"/>
                    <a:pt x="84721" y="231912"/>
                  </a:cubicBezTo>
                  <a:lnTo>
                    <a:pt x="165162" y="231912"/>
                  </a:lnTo>
                  <a:lnTo>
                    <a:pt x="165162" y="410766"/>
                  </a:lnTo>
                  <a:lnTo>
                    <a:pt x="0" y="410766"/>
                  </a:lnTo>
                  <a:lnTo>
                    <a:pt x="0" y="269565"/>
                  </a:lnTo>
                  <a:cubicBezTo>
                    <a:pt x="0" y="193117"/>
                    <a:pt x="9129" y="137778"/>
                    <a:pt x="27385" y="103548"/>
                  </a:cubicBezTo>
                  <a:cubicBezTo>
                    <a:pt x="51346" y="57907"/>
                    <a:pt x="89285" y="23391"/>
                    <a:pt x="141201" y="0"/>
                  </a:cubicBezTo>
                  <a:close/>
                </a:path>
              </a:pathLst>
            </a:custGeom>
            <a:solidFill>
              <a:schemeClr val="accent1"/>
            </a:solidFill>
            <a:ln w="12700" cap="rnd">
              <a:noFill/>
              <a:prstDash val="solid"/>
              <a:rou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algn="ctr" defTabSz="914400">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400" b="1"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25" name="文本框 24"/>
            <p:cNvSpPr txBox="1"/>
            <p:nvPr/>
          </p:nvSpPr>
          <p:spPr>
            <a:xfrm>
              <a:off x="6466311" y="4175367"/>
              <a:ext cx="310582" cy="377103"/>
            </a:xfrm>
            <a:custGeom>
              <a:avLst/>
              <a:gdLst/>
              <a:ahLst/>
              <a:cxnLst/>
              <a:rect l="l" t="t" r="r" b="b"/>
              <a:pathLst>
                <a:path w="444141" h="410766">
                  <a:moveTo>
                    <a:pt x="278979" y="0"/>
                  </a:moveTo>
                  <a:lnTo>
                    <a:pt x="444141" y="0"/>
                  </a:lnTo>
                  <a:lnTo>
                    <a:pt x="444141" y="141201"/>
                  </a:lnTo>
                  <a:cubicBezTo>
                    <a:pt x="444141" y="217649"/>
                    <a:pt x="435298" y="272703"/>
                    <a:pt x="417612" y="306363"/>
                  </a:cubicBezTo>
                  <a:cubicBezTo>
                    <a:pt x="393080" y="352574"/>
                    <a:pt x="354856" y="387375"/>
                    <a:pt x="302940" y="410766"/>
                  </a:cubicBezTo>
                  <a:lnTo>
                    <a:pt x="265286" y="350007"/>
                  </a:lnTo>
                  <a:cubicBezTo>
                    <a:pt x="296094" y="337455"/>
                    <a:pt x="319057" y="317630"/>
                    <a:pt x="334175" y="290531"/>
                  </a:cubicBezTo>
                  <a:cubicBezTo>
                    <a:pt x="349294" y="263432"/>
                    <a:pt x="357709" y="226206"/>
                    <a:pt x="359420" y="178854"/>
                  </a:cubicBezTo>
                  <a:lnTo>
                    <a:pt x="278979" y="178854"/>
                  </a:lnTo>
                  <a:close/>
                  <a:moveTo>
                    <a:pt x="13693" y="0"/>
                  </a:moveTo>
                  <a:lnTo>
                    <a:pt x="178855" y="0"/>
                  </a:lnTo>
                  <a:lnTo>
                    <a:pt x="178855" y="141201"/>
                  </a:lnTo>
                  <a:cubicBezTo>
                    <a:pt x="178855" y="217649"/>
                    <a:pt x="170012" y="272703"/>
                    <a:pt x="152326" y="306363"/>
                  </a:cubicBezTo>
                  <a:cubicBezTo>
                    <a:pt x="127794" y="352574"/>
                    <a:pt x="89570" y="387375"/>
                    <a:pt x="37654" y="410766"/>
                  </a:cubicBezTo>
                  <a:lnTo>
                    <a:pt x="0" y="350007"/>
                  </a:lnTo>
                  <a:cubicBezTo>
                    <a:pt x="30808" y="337455"/>
                    <a:pt x="53771" y="317630"/>
                    <a:pt x="68889" y="290531"/>
                  </a:cubicBezTo>
                  <a:cubicBezTo>
                    <a:pt x="84008" y="263432"/>
                    <a:pt x="92423" y="226206"/>
                    <a:pt x="94134" y="178854"/>
                  </a:cubicBezTo>
                  <a:lnTo>
                    <a:pt x="13693" y="178854"/>
                  </a:lnTo>
                  <a:close/>
                </a:path>
              </a:pathLst>
            </a:custGeom>
            <a:solidFill>
              <a:schemeClr val="accent3"/>
            </a:solidFill>
            <a:ln w="12700" cap="rnd">
              <a:noFill/>
              <a:prstDash val="solid"/>
              <a:round/>
            </a:ln>
            <a:effectLst>
              <a:outerShdw blurRad="254000" dist="127000" algn="ctr" rotWithShape="0">
                <a:schemeClr val="accent3">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algn="ctr" defTabSz="914400">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1"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grpSp>
        <p:nvGrpSpPr>
          <p:cNvPr id="55" name="组合 54"/>
          <p:cNvGrpSpPr/>
          <p:nvPr/>
        </p:nvGrpSpPr>
        <p:grpSpPr>
          <a:xfrm>
            <a:off x="669925" y="1181100"/>
            <a:ext cx="4936330" cy="2538093"/>
            <a:chOff x="1457386" y="2037111"/>
            <a:chExt cx="4942104" cy="2186514"/>
          </a:xfrm>
        </p:grpSpPr>
        <p:sp>
          <p:nvSpPr>
            <p:cNvPr id="68" name="矩形 67"/>
            <p:cNvSpPr/>
            <p:nvPr/>
          </p:nvSpPr>
          <p:spPr>
            <a:xfrm>
              <a:off x="1457386" y="2268509"/>
              <a:ext cx="4829102" cy="1833129"/>
            </a:xfrm>
            <a:prstGeom prst="rect">
              <a:avLst/>
            </a:prstGeom>
            <a:solidFill>
              <a:schemeClr val="bg1"/>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1"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69" name="文本框 68"/>
            <p:cNvSpPr txBox="1"/>
            <p:nvPr/>
          </p:nvSpPr>
          <p:spPr>
            <a:xfrm>
              <a:off x="1688161" y="2453408"/>
              <a:ext cx="4397433" cy="1615406"/>
            </a:xfrm>
            <a:prstGeom prst="rect">
              <a:avLst/>
            </a:prstGeom>
            <a:noFill/>
          </p:spPr>
          <p:txBody>
            <a:bodyPr wrap="square">
              <a:noAutofit/>
            </a:bodyPr>
            <a:lstStyle>
              <a:defPPr>
                <a:defRPr lang="zh-CN"/>
              </a:defPPr>
              <a:lvl1pPr algn="just">
                <a:spcBef>
                  <a:spcPts val="600"/>
                </a:spcBef>
                <a:defRPr sz="1050">
                  <a:latin typeface="宋体" panose="02010600030101010101" pitchFamily="2" charset="-122"/>
                  <a:ea typeface="宋体" panose="02010600030101010101" pitchFamily="2" charset="-122"/>
                </a:defRPr>
              </a:lvl1pPr>
            </a:lstStyle>
            <a:p>
              <a:pPr>
                <a:lnSpc>
                  <a:spcPct val="120000"/>
                </a:lnSpc>
              </a:pPr>
              <a:r>
                <a:rPr lang="zh-CN" altLang="en-US" sz="1100" b="1">
                  <a:solidFill>
                    <a:srgbClr val="FF0000"/>
                  </a:solidFill>
                  <a:ea typeface="宋体" panose="02010600030101010101" pitchFamily="2" charset="-122"/>
                </a:rPr>
                <a:t>本次项目让我能够切身融入当地人的日常生活中，将课本上学到的英语技能实用化，我从中获益匪浅。</a:t>
              </a:r>
              <a:r>
                <a:rPr lang="zh-CN" altLang="en-US" sz="1100">
                  <a:ea typeface="宋体" panose="02010600030101010101" pitchFamily="2" charset="-122"/>
                </a:rPr>
                <a:t>在初到机场时我还在担心个人的英语口语是否能与他们正常沟通，但房主Ruth和Paul真的是一对很可爱的老人，首次见面后便打消了我的顾虑。他们会仔细倾听我所表达的语句，并鼓励我努力使用近义词代替，简单用语对话。在家庭成员聚会时也会让我们一同融入其中，在这种和谐友好的氛围中我逐渐变得自信。居住在当地人家中能够给我提供一个极好的英语学习环境，我经常会因忽然说出某个许久以前背过的常用单词而感到惊喜，纯英文的交流环境唤醒了记忆在脑中但未使用过的知识。</a:t>
              </a:r>
            </a:p>
          </p:txBody>
        </p:sp>
        <p:sp>
          <p:nvSpPr>
            <p:cNvPr id="71" name="文本框 70"/>
            <p:cNvSpPr txBox="1"/>
            <p:nvPr/>
          </p:nvSpPr>
          <p:spPr>
            <a:xfrm>
              <a:off x="1612674" y="2037111"/>
              <a:ext cx="360421" cy="316698"/>
            </a:xfrm>
            <a:custGeom>
              <a:avLst/>
              <a:gdLst/>
              <a:ahLst/>
              <a:cxnLst/>
              <a:rect l="l" t="t" r="r" b="b"/>
              <a:pathLst>
                <a:path w="444141" h="410766">
                  <a:moveTo>
                    <a:pt x="406487" y="0"/>
                  </a:moveTo>
                  <a:lnTo>
                    <a:pt x="444141" y="59904"/>
                  </a:lnTo>
                  <a:cubicBezTo>
                    <a:pt x="412763" y="73025"/>
                    <a:pt x="389657" y="92565"/>
                    <a:pt x="374824" y="118523"/>
                  </a:cubicBezTo>
                  <a:cubicBezTo>
                    <a:pt x="359991" y="144482"/>
                    <a:pt x="351718" y="182278"/>
                    <a:pt x="350007" y="231912"/>
                  </a:cubicBezTo>
                  <a:lnTo>
                    <a:pt x="430448" y="231912"/>
                  </a:lnTo>
                  <a:lnTo>
                    <a:pt x="430448" y="410766"/>
                  </a:lnTo>
                  <a:lnTo>
                    <a:pt x="265286" y="410766"/>
                  </a:lnTo>
                  <a:lnTo>
                    <a:pt x="265286" y="269565"/>
                  </a:lnTo>
                  <a:cubicBezTo>
                    <a:pt x="265286" y="193117"/>
                    <a:pt x="274414" y="137778"/>
                    <a:pt x="292671" y="103548"/>
                  </a:cubicBezTo>
                  <a:cubicBezTo>
                    <a:pt x="316632" y="57907"/>
                    <a:pt x="354571" y="23391"/>
                    <a:pt x="406487" y="0"/>
                  </a:cubicBezTo>
                  <a:close/>
                  <a:moveTo>
                    <a:pt x="141201" y="0"/>
                  </a:moveTo>
                  <a:lnTo>
                    <a:pt x="178854" y="59904"/>
                  </a:lnTo>
                  <a:cubicBezTo>
                    <a:pt x="147476" y="73025"/>
                    <a:pt x="124371" y="92565"/>
                    <a:pt x="109538" y="118523"/>
                  </a:cubicBezTo>
                  <a:cubicBezTo>
                    <a:pt x="94705" y="144482"/>
                    <a:pt x="86432" y="182278"/>
                    <a:pt x="84721" y="231912"/>
                  </a:cubicBezTo>
                  <a:lnTo>
                    <a:pt x="165162" y="231912"/>
                  </a:lnTo>
                  <a:lnTo>
                    <a:pt x="165162" y="410766"/>
                  </a:lnTo>
                  <a:lnTo>
                    <a:pt x="0" y="410766"/>
                  </a:lnTo>
                  <a:lnTo>
                    <a:pt x="0" y="269565"/>
                  </a:lnTo>
                  <a:cubicBezTo>
                    <a:pt x="0" y="193117"/>
                    <a:pt x="9129" y="137778"/>
                    <a:pt x="27385" y="103548"/>
                  </a:cubicBezTo>
                  <a:cubicBezTo>
                    <a:pt x="51346" y="57907"/>
                    <a:pt x="89285" y="23391"/>
                    <a:pt x="141201" y="0"/>
                  </a:cubicBezTo>
                  <a:close/>
                </a:path>
              </a:pathLst>
            </a:custGeom>
            <a:solidFill>
              <a:schemeClr val="accent1"/>
            </a:solidFill>
            <a:ln w="12700" cap="rnd">
              <a:noFill/>
              <a:prstDash val="solid"/>
              <a:rou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algn="ctr" defTabSz="914400">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400" b="1"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72" name="文本框 71"/>
            <p:cNvSpPr txBox="1"/>
            <p:nvPr/>
          </p:nvSpPr>
          <p:spPr>
            <a:xfrm>
              <a:off x="6039069" y="3906927"/>
              <a:ext cx="360421" cy="316698"/>
            </a:xfrm>
            <a:custGeom>
              <a:avLst/>
              <a:gdLst/>
              <a:ahLst/>
              <a:cxnLst/>
              <a:rect l="l" t="t" r="r" b="b"/>
              <a:pathLst>
                <a:path w="444141" h="410766">
                  <a:moveTo>
                    <a:pt x="278979" y="0"/>
                  </a:moveTo>
                  <a:lnTo>
                    <a:pt x="444141" y="0"/>
                  </a:lnTo>
                  <a:lnTo>
                    <a:pt x="444141" y="141201"/>
                  </a:lnTo>
                  <a:cubicBezTo>
                    <a:pt x="444141" y="217649"/>
                    <a:pt x="435298" y="272703"/>
                    <a:pt x="417612" y="306363"/>
                  </a:cubicBezTo>
                  <a:cubicBezTo>
                    <a:pt x="393080" y="352574"/>
                    <a:pt x="354856" y="387375"/>
                    <a:pt x="302940" y="410766"/>
                  </a:cubicBezTo>
                  <a:lnTo>
                    <a:pt x="265286" y="350007"/>
                  </a:lnTo>
                  <a:cubicBezTo>
                    <a:pt x="296094" y="337455"/>
                    <a:pt x="319057" y="317630"/>
                    <a:pt x="334175" y="290531"/>
                  </a:cubicBezTo>
                  <a:cubicBezTo>
                    <a:pt x="349294" y="263432"/>
                    <a:pt x="357709" y="226206"/>
                    <a:pt x="359420" y="178854"/>
                  </a:cubicBezTo>
                  <a:lnTo>
                    <a:pt x="278979" y="178854"/>
                  </a:lnTo>
                  <a:close/>
                  <a:moveTo>
                    <a:pt x="13693" y="0"/>
                  </a:moveTo>
                  <a:lnTo>
                    <a:pt x="178855" y="0"/>
                  </a:lnTo>
                  <a:lnTo>
                    <a:pt x="178855" y="141201"/>
                  </a:lnTo>
                  <a:cubicBezTo>
                    <a:pt x="178855" y="217649"/>
                    <a:pt x="170012" y="272703"/>
                    <a:pt x="152326" y="306363"/>
                  </a:cubicBezTo>
                  <a:cubicBezTo>
                    <a:pt x="127794" y="352574"/>
                    <a:pt x="89570" y="387375"/>
                    <a:pt x="37654" y="410766"/>
                  </a:cubicBezTo>
                  <a:lnTo>
                    <a:pt x="0" y="350007"/>
                  </a:lnTo>
                  <a:cubicBezTo>
                    <a:pt x="30808" y="337455"/>
                    <a:pt x="53771" y="317630"/>
                    <a:pt x="68889" y="290531"/>
                  </a:cubicBezTo>
                  <a:cubicBezTo>
                    <a:pt x="84008" y="263432"/>
                    <a:pt x="92423" y="226206"/>
                    <a:pt x="94134" y="178854"/>
                  </a:cubicBezTo>
                  <a:lnTo>
                    <a:pt x="13693" y="178854"/>
                  </a:lnTo>
                  <a:close/>
                </a:path>
              </a:pathLst>
            </a:custGeom>
            <a:solidFill>
              <a:schemeClr val="accent3"/>
            </a:solidFill>
            <a:ln w="12700" cap="rnd">
              <a:noFill/>
              <a:prstDash val="solid"/>
              <a:round/>
            </a:ln>
            <a:effectLst>
              <a:outerShdw blurRad="254000" dist="127000" algn="ctr" rotWithShape="0">
                <a:schemeClr val="accent3">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algn="ctr" defTabSz="914400">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1"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grpSp>
        <p:nvGrpSpPr>
          <p:cNvPr id="57" name="组合 56"/>
          <p:cNvGrpSpPr/>
          <p:nvPr/>
        </p:nvGrpSpPr>
        <p:grpSpPr>
          <a:xfrm>
            <a:off x="5865963" y="1534568"/>
            <a:ext cx="5894538" cy="2594610"/>
            <a:chOff x="936565" y="2037111"/>
            <a:chExt cx="5901434" cy="2536136"/>
          </a:xfrm>
        </p:grpSpPr>
        <p:sp>
          <p:nvSpPr>
            <p:cNvPr id="58" name="矩形 57"/>
            <p:cNvSpPr/>
            <p:nvPr/>
          </p:nvSpPr>
          <p:spPr>
            <a:xfrm>
              <a:off x="936565" y="2268628"/>
              <a:ext cx="5756016" cy="1903654"/>
            </a:xfrm>
            <a:prstGeom prst="rect">
              <a:avLst/>
            </a:prstGeom>
            <a:solidFill>
              <a:schemeClr val="bg1"/>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1"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59" name="文本框 58"/>
            <p:cNvSpPr txBox="1"/>
            <p:nvPr/>
          </p:nvSpPr>
          <p:spPr>
            <a:xfrm>
              <a:off x="1180055" y="2507593"/>
              <a:ext cx="5150789" cy="2065654"/>
            </a:xfrm>
            <a:prstGeom prst="rect">
              <a:avLst/>
            </a:prstGeom>
            <a:noFill/>
          </p:spPr>
          <p:txBody>
            <a:bodyPr wrap="square">
              <a:noAutofit/>
            </a:bodyPr>
            <a:lstStyle>
              <a:defPPr>
                <a:defRPr lang="zh-CN"/>
              </a:defPPr>
              <a:lvl1pPr algn="just">
                <a:spcBef>
                  <a:spcPts val="600"/>
                </a:spcBef>
                <a:defRPr sz="1050">
                  <a:latin typeface="宋体" panose="02010600030101010101" pitchFamily="2" charset="-122"/>
                  <a:ea typeface="宋体" panose="02010600030101010101" pitchFamily="2" charset="-122"/>
                </a:defRPr>
              </a:lvl1pPr>
            </a:lstStyle>
            <a:p>
              <a:pPr>
                <a:lnSpc>
                  <a:spcPct val="120000"/>
                </a:lnSpc>
              </a:pPr>
              <a:r>
                <a:rPr lang="zh-CN" altLang="en-US" sz="1100">
                  <a:sym typeface="+mn-ea"/>
                </a:rPr>
                <a:t>此外，老师也更关注学生小组讨论的学习形式，班级同学在共同的话题之下通过观点碰撞去交流探讨，</a:t>
              </a:r>
              <a:r>
                <a:rPr lang="zh-CN" altLang="en-US" sz="1100" b="1">
                  <a:solidFill>
                    <a:srgbClr val="FF0000"/>
                  </a:solidFill>
                  <a:sym typeface="+mn-ea"/>
                </a:rPr>
                <a:t>在这过程中往往能让我产生许多新的想法，与同学之间的合作能力也得到了大幅提升。在探讨中学习也拉近了老师与学生之间的距离，老师可以更加有针对性的与每一位学生沟通交流。</a:t>
              </a:r>
            </a:p>
            <a:p>
              <a:pPr>
                <a:lnSpc>
                  <a:spcPct val="120000"/>
                </a:lnSpc>
              </a:pPr>
              <a:r>
                <a:rPr lang="zh-CN" altLang="en-US" sz="1100">
                  <a:sym typeface="+mn-ea"/>
                </a:rPr>
                <a:t>校方也为交流的学生预留了充足时间在当地游览，阿德莱德是一个充满活力的城市，拥有丰富多彩的文化活动、繁荣的餐厅、酒吧和美丽的自然景观。这里的慢节奏生活和多文化背景给人一种独特的感受，在一个城市能够体验到来自世界各个角落的文化。项目时间刚好遇到了澳大利亚国庆日，能够欢度特殊节日为外来学生留下了宝贵记忆。</a:t>
              </a:r>
            </a:p>
            <a:p>
              <a:pPr>
                <a:lnSpc>
                  <a:spcPct val="120000"/>
                </a:lnSpc>
              </a:pPr>
              <a:endParaRPr lang="zh-CN" altLang="en-US" sz="1100" b="1">
                <a:solidFill>
                  <a:srgbClr val="FF0000"/>
                </a:solidFill>
              </a:endParaRPr>
            </a:p>
          </p:txBody>
        </p:sp>
        <p:sp>
          <p:nvSpPr>
            <p:cNvPr id="61" name="文本框 60"/>
            <p:cNvSpPr txBox="1"/>
            <p:nvPr/>
          </p:nvSpPr>
          <p:spPr>
            <a:xfrm>
              <a:off x="977310" y="2037111"/>
              <a:ext cx="360421" cy="316698"/>
            </a:xfrm>
            <a:custGeom>
              <a:avLst/>
              <a:gdLst/>
              <a:ahLst/>
              <a:cxnLst/>
              <a:rect l="l" t="t" r="r" b="b"/>
              <a:pathLst>
                <a:path w="444141" h="410766">
                  <a:moveTo>
                    <a:pt x="406487" y="0"/>
                  </a:moveTo>
                  <a:lnTo>
                    <a:pt x="444141" y="59904"/>
                  </a:lnTo>
                  <a:cubicBezTo>
                    <a:pt x="412763" y="73025"/>
                    <a:pt x="389657" y="92565"/>
                    <a:pt x="374824" y="118523"/>
                  </a:cubicBezTo>
                  <a:cubicBezTo>
                    <a:pt x="359991" y="144482"/>
                    <a:pt x="351718" y="182278"/>
                    <a:pt x="350007" y="231912"/>
                  </a:cubicBezTo>
                  <a:lnTo>
                    <a:pt x="430448" y="231912"/>
                  </a:lnTo>
                  <a:lnTo>
                    <a:pt x="430448" y="410766"/>
                  </a:lnTo>
                  <a:lnTo>
                    <a:pt x="265286" y="410766"/>
                  </a:lnTo>
                  <a:lnTo>
                    <a:pt x="265286" y="269565"/>
                  </a:lnTo>
                  <a:cubicBezTo>
                    <a:pt x="265286" y="193117"/>
                    <a:pt x="274414" y="137778"/>
                    <a:pt x="292671" y="103548"/>
                  </a:cubicBezTo>
                  <a:cubicBezTo>
                    <a:pt x="316632" y="57907"/>
                    <a:pt x="354571" y="23391"/>
                    <a:pt x="406487" y="0"/>
                  </a:cubicBezTo>
                  <a:close/>
                  <a:moveTo>
                    <a:pt x="141201" y="0"/>
                  </a:moveTo>
                  <a:lnTo>
                    <a:pt x="178854" y="59904"/>
                  </a:lnTo>
                  <a:cubicBezTo>
                    <a:pt x="147476" y="73025"/>
                    <a:pt x="124371" y="92565"/>
                    <a:pt x="109538" y="118523"/>
                  </a:cubicBezTo>
                  <a:cubicBezTo>
                    <a:pt x="94705" y="144482"/>
                    <a:pt x="86432" y="182278"/>
                    <a:pt x="84721" y="231912"/>
                  </a:cubicBezTo>
                  <a:lnTo>
                    <a:pt x="165162" y="231912"/>
                  </a:lnTo>
                  <a:lnTo>
                    <a:pt x="165162" y="410766"/>
                  </a:lnTo>
                  <a:lnTo>
                    <a:pt x="0" y="410766"/>
                  </a:lnTo>
                  <a:lnTo>
                    <a:pt x="0" y="269565"/>
                  </a:lnTo>
                  <a:cubicBezTo>
                    <a:pt x="0" y="193117"/>
                    <a:pt x="9129" y="137778"/>
                    <a:pt x="27385" y="103548"/>
                  </a:cubicBezTo>
                  <a:cubicBezTo>
                    <a:pt x="51346" y="57907"/>
                    <a:pt x="89285" y="23391"/>
                    <a:pt x="141201" y="0"/>
                  </a:cubicBezTo>
                  <a:close/>
                </a:path>
              </a:pathLst>
            </a:custGeom>
            <a:solidFill>
              <a:schemeClr val="accent1"/>
            </a:solidFill>
            <a:ln w="12700" cap="rnd">
              <a:noFill/>
              <a:prstDash val="solid"/>
              <a:rou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algn="ctr" defTabSz="914400">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400" b="1"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62" name="文本框 61"/>
            <p:cNvSpPr txBox="1"/>
            <p:nvPr/>
          </p:nvSpPr>
          <p:spPr>
            <a:xfrm>
              <a:off x="6477578" y="4033977"/>
              <a:ext cx="360421" cy="316698"/>
            </a:xfrm>
            <a:custGeom>
              <a:avLst/>
              <a:gdLst/>
              <a:ahLst/>
              <a:cxnLst/>
              <a:rect l="l" t="t" r="r" b="b"/>
              <a:pathLst>
                <a:path w="444141" h="410766">
                  <a:moveTo>
                    <a:pt x="278979" y="0"/>
                  </a:moveTo>
                  <a:lnTo>
                    <a:pt x="444141" y="0"/>
                  </a:lnTo>
                  <a:lnTo>
                    <a:pt x="444141" y="141201"/>
                  </a:lnTo>
                  <a:cubicBezTo>
                    <a:pt x="444141" y="217649"/>
                    <a:pt x="435298" y="272703"/>
                    <a:pt x="417612" y="306363"/>
                  </a:cubicBezTo>
                  <a:cubicBezTo>
                    <a:pt x="393080" y="352574"/>
                    <a:pt x="354856" y="387375"/>
                    <a:pt x="302940" y="410766"/>
                  </a:cubicBezTo>
                  <a:lnTo>
                    <a:pt x="265286" y="350007"/>
                  </a:lnTo>
                  <a:cubicBezTo>
                    <a:pt x="296094" y="337455"/>
                    <a:pt x="319057" y="317630"/>
                    <a:pt x="334175" y="290531"/>
                  </a:cubicBezTo>
                  <a:cubicBezTo>
                    <a:pt x="349294" y="263432"/>
                    <a:pt x="357709" y="226206"/>
                    <a:pt x="359420" y="178854"/>
                  </a:cubicBezTo>
                  <a:lnTo>
                    <a:pt x="278979" y="178854"/>
                  </a:lnTo>
                  <a:close/>
                  <a:moveTo>
                    <a:pt x="13693" y="0"/>
                  </a:moveTo>
                  <a:lnTo>
                    <a:pt x="178855" y="0"/>
                  </a:lnTo>
                  <a:lnTo>
                    <a:pt x="178855" y="141201"/>
                  </a:lnTo>
                  <a:cubicBezTo>
                    <a:pt x="178855" y="217649"/>
                    <a:pt x="170012" y="272703"/>
                    <a:pt x="152326" y="306363"/>
                  </a:cubicBezTo>
                  <a:cubicBezTo>
                    <a:pt x="127794" y="352574"/>
                    <a:pt x="89570" y="387375"/>
                    <a:pt x="37654" y="410766"/>
                  </a:cubicBezTo>
                  <a:lnTo>
                    <a:pt x="0" y="350007"/>
                  </a:lnTo>
                  <a:cubicBezTo>
                    <a:pt x="30808" y="337455"/>
                    <a:pt x="53771" y="317630"/>
                    <a:pt x="68889" y="290531"/>
                  </a:cubicBezTo>
                  <a:cubicBezTo>
                    <a:pt x="84008" y="263432"/>
                    <a:pt x="92423" y="226206"/>
                    <a:pt x="94134" y="178854"/>
                  </a:cubicBezTo>
                  <a:lnTo>
                    <a:pt x="13693" y="178854"/>
                  </a:lnTo>
                  <a:close/>
                </a:path>
              </a:pathLst>
            </a:custGeom>
            <a:solidFill>
              <a:schemeClr val="accent3"/>
            </a:solidFill>
            <a:ln w="12700" cap="rnd">
              <a:noFill/>
              <a:prstDash val="solid"/>
              <a:round/>
            </a:ln>
            <a:effectLst>
              <a:outerShdw blurRad="254000" dist="127000" algn="ctr" rotWithShape="0">
                <a:schemeClr val="accent3">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20000"/>
            </a:bodyPr>
            <a:lstStyle>
              <a:defPPr>
                <a:defRPr lang="zh-CN"/>
              </a:defPPr>
              <a:lvl1pPr algn="ctr" defTabSz="914400">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1"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sp>
        <p:nvSpPr>
          <p:cNvPr id="81" name="文本框 80"/>
          <p:cNvSpPr txBox="1"/>
          <p:nvPr/>
        </p:nvSpPr>
        <p:spPr>
          <a:xfrm>
            <a:off x="8193815" y="571052"/>
            <a:ext cx="3328260" cy="430374"/>
          </a:xfrm>
          <a:prstGeom prst="rect">
            <a:avLst/>
          </a:prstGeom>
          <a:noFill/>
        </p:spPr>
        <p:txBody>
          <a:bodyPr vert="horz" wrap="square" lIns="91440" tIns="45720" rIns="91440" bIns="45720" rtlCol="0" anchor="b">
            <a:spAutoFit/>
          </a:bodyPr>
          <a:lstStyle>
            <a:defPPr>
              <a:defRPr lang="zh-CN"/>
            </a:defPPr>
            <a:lvl1pPr>
              <a:lnSpc>
                <a:spcPct val="120000"/>
              </a:lnSpc>
              <a:spcBef>
                <a:spcPts val="0"/>
              </a:spcBef>
              <a:buNone/>
              <a:defRPr sz="2000" b="1" i="1">
                <a:solidFill>
                  <a:srgbClr val="002147"/>
                </a:solidFill>
                <a:latin typeface="微软雅黑" panose="020B0503020204020204" charset="-122"/>
                <a:ea typeface="微软雅黑" panose="020B0503020204020204" charset="-122"/>
              </a:defRPr>
            </a:lvl1pPr>
          </a:lstStyle>
          <a:p>
            <a:pPr marL="0" marR="0" lvl="0" indent="0" algn="r" defTabSz="914400" rtl="0" eaLnBrk="1" fontAlgn="auto" latinLnBrk="0" hangingPunct="1">
              <a:lnSpc>
                <a:spcPct val="120000"/>
              </a:lnSpc>
              <a:spcBef>
                <a:spcPts val="0"/>
              </a:spcBef>
              <a:spcAft>
                <a:spcPts val="0"/>
              </a:spcAft>
              <a:buClrTx/>
              <a:buSzTx/>
              <a:buFontTx/>
              <a:buNone/>
              <a:defRPr/>
            </a:pPr>
            <a:r>
              <a:rPr kumimoji="0" lang="zh-CN" altLang="en-US" sz="2000" b="1" i="1" u="none" strike="noStrike" kern="1200" cap="none" spc="0" normalizeH="0" baseline="0" noProof="0">
                <a:ln>
                  <a:noFill/>
                </a:ln>
                <a:solidFill>
                  <a:srgbClr val="002147"/>
                </a:solidFill>
                <a:effectLst/>
                <a:uLnTx/>
                <a:uFillTx/>
                <a:latin typeface="微软雅黑" panose="020B0503020204020204" charset="-122"/>
                <a:ea typeface="微软雅黑" panose="020B0503020204020204" charset="-122"/>
                <a:cs typeface="+mn-cs"/>
              </a:rPr>
              <a:t>学生反馈（节选）</a:t>
            </a:r>
          </a:p>
        </p:txBody>
      </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图片 6"/>
          <p:cNvPicPr>
            <a:picLocks noChangeAspect="1"/>
          </p:cNvPicPr>
          <p:nvPr/>
        </p:nvPicPr>
        <p:blipFill>
          <a:blip r:embed="rId4"/>
          <a:stretch>
            <a:fillRect/>
          </a:stretch>
        </p:blipFill>
        <p:spPr>
          <a:xfrm rot="5400000">
            <a:off x="2670175" y="-2670175"/>
            <a:ext cx="6858000" cy="12198350"/>
          </a:xfrm>
          <a:prstGeom prst="rect">
            <a:avLst/>
          </a:prstGeom>
          <a:noFill/>
          <a:ln w="9525">
            <a:noFill/>
          </a:ln>
        </p:spPr>
      </p:pic>
      <p:sp>
        <p:nvSpPr>
          <p:cNvPr id="57347" name="文本框 19"/>
          <p:cNvSpPr txBox="1"/>
          <p:nvPr/>
        </p:nvSpPr>
        <p:spPr>
          <a:xfrm>
            <a:off x="1394460" y="434340"/>
            <a:ext cx="4406900" cy="581660"/>
          </a:xfrm>
          <a:prstGeom prst="rect">
            <a:avLst/>
          </a:prstGeom>
          <a:noFill/>
          <a:ln w="9525">
            <a:noFill/>
          </a:ln>
        </p:spPr>
        <p:txBody>
          <a:bodyPr lIns="91440" tIns="45720" rIns="91440" bIns="45720" anchor="ctr"/>
          <a:lstStyle/>
          <a:p>
            <a:pPr algn="ctr">
              <a:lnSpc>
                <a:spcPts val="1800"/>
              </a:lnSpc>
              <a:spcBef>
                <a:spcPct val="0"/>
              </a:spcBef>
              <a:buNone/>
            </a:pPr>
            <a:r>
              <a:rPr lang="zh-CN" altLang="en-US" sz="2800" b="1" dirty="0">
                <a:solidFill>
                  <a:srgbClr val="CDB46E"/>
                </a:solidFill>
                <a:latin typeface="仓耳羽辰体-谷力 W04" panose="02020400000000000000" pitchFamily="18" charset="-122"/>
                <a:ea typeface="仓耳羽辰体-谷力 W04" panose="02020400000000000000" pitchFamily="18" charset="-122"/>
                <a:sym typeface="等线" panose="02010600030101010101" charset="-122"/>
              </a:rPr>
              <a:t>阿德莱德大学项目信息</a:t>
            </a:r>
          </a:p>
        </p:txBody>
      </p:sp>
      <p:grpSp>
        <p:nvGrpSpPr>
          <p:cNvPr id="57349" name="组合 2"/>
          <p:cNvGrpSpPr/>
          <p:nvPr/>
        </p:nvGrpSpPr>
        <p:grpSpPr>
          <a:xfrm>
            <a:off x="247017" y="1130300"/>
            <a:ext cx="6705600" cy="5232401"/>
            <a:chOff x="4269586" y="806478"/>
            <a:chExt cx="5176307" cy="5209695"/>
          </a:xfrm>
        </p:grpSpPr>
        <p:sp>
          <p:nvSpPr>
            <p:cNvPr id="12" name="矩形 11"/>
            <p:cNvSpPr/>
            <p:nvPr/>
          </p:nvSpPr>
          <p:spPr>
            <a:xfrm>
              <a:off x="4269586" y="806478"/>
              <a:ext cx="5176307" cy="5209695"/>
            </a:xfrm>
            <a:prstGeom prst="rect">
              <a:avLst/>
            </a:prstGeom>
            <a:solidFill>
              <a:srgbClr val="CDB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800" strike="noStrike" noProof="1"/>
            </a:p>
          </p:txBody>
        </p:sp>
        <p:sp>
          <p:nvSpPr>
            <p:cNvPr id="57357" name="文本框 25"/>
            <p:cNvSpPr txBox="1"/>
            <p:nvPr/>
          </p:nvSpPr>
          <p:spPr>
            <a:xfrm>
              <a:off x="4446540" y="806478"/>
              <a:ext cx="4878277" cy="5209695"/>
            </a:xfrm>
            <a:prstGeom prst="rect">
              <a:avLst/>
            </a:prstGeom>
            <a:noFill/>
            <a:ln w="9525">
              <a:noFill/>
            </a:ln>
          </p:spPr>
          <p:txBody>
            <a:bodyPr lIns="91440" tIns="45720" rIns="91440" bIns="45720" anchor="ctr"/>
            <a:lstStyle/>
            <a:p>
              <a:pPr fontAlgn="auto">
                <a:lnSpc>
                  <a:spcPct val="170000"/>
                </a:lnSpc>
                <a:spcBef>
                  <a:spcPct val="0"/>
                </a:spcBef>
                <a:buNone/>
              </a:pPr>
              <a:r>
                <a:rPr lang="zh-CN" altLang="en-US" sz="14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项目时间：</a:t>
              </a:r>
            </a:p>
            <a:p>
              <a:pPr fontAlgn="auto">
                <a:lnSpc>
                  <a:spcPct val="170000"/>
                </a:lnSpc>
                <a:spcBef>
                  <a:spcPct val="0"/>
                </a:spcBef>
                <a:buNone/>
              </a:pPr>
              <a:r>
                <a:rPr lang="zh-CN" altLang="en-US" sz="1400" b="1" u="sng" dirty="0">
                  <a:solidFill>
                    <a:srgbClr val="404040"/>
                  </a:solidFill>
                  <a:latin typeface="仓耳羽辰体-谷力 W04" panose="02020400000000000000" pitchFamily="18" charset="-122"/>
                  <a:ea typeface="仓耳羽辰体-谷力 W04" panose="02020400000000000000" pitchFamily="18" charset="-122"/>
                  <a:sym typeface="+mn-ea"/>
                </a:rPr>
                <a:t>英语和跨文化交流学习项目：</a:t>
              </a:r>
              <a:r>
                <a:rPr lang="en-US" altLang="zh-CN" sz="1400" dirty="0">
                  <a:solidFill>
                    <a:srgbClr val="404040"/>
                  </a:solidFill>
                  <a:latin typeface="仓耳羽辰体-谷力 W04" panose="02020400000000000000" pitchFamily="18" charset="-122"/>
                  <a:ea typeface="仓耳羽辰体-谷力 W04" panose="02020400000000000000" pitchFamily="18" charset="-122"/>
                  <a:sym typeface="+mn-ea"/>
                </a:rPr>
                <a:t>2</a:t>
              </a:r>
              <a:r>
                <a:rPr lang="zh-CN" altLang="en-US" sz="1400" dirty="0">
                  <a:solidFill>
                    <a:srgbClr val="404040"/>
                  </a:solidFill>
                  <a:latin typeface="仓耳羽辰体-谷力 W04" panose="02020400000000000000" pitchFamily="18" charset="-122"/>
                  <a:ea typeface="仓耳羽辰体-谷力 W04" panose="02020400000000000000" pitchFamily="18" charset="-122"/>
                  <a:sym typeface="+mn-ea"/>
                </a:rPr>
                <a:t>月</a:t>
              </a:r>
              <a:r>
                <a:rPr lang="en-US" altLang="zh-CN" sz="1400" dirty="0">
                  <a:solidFill>
                    <a:srgbClr val="404040"/>
                  </a:solidFill>
                  <a:latin typeface="仓耳羽辰体-谷力 W04" panose="02020400000000000000" pitchFamily="18" charset="-122"/>
                  <a:ea typeface="仓耳羽辰体-谷力 W04" panose="02020400000000000000" pitchFamily="18" charset="-122"/>
                  <a:sym typeface="+mn-ea"/>
                </a:rPr>
                <a:t>2</a:t>
              </a:r>
              <a:r>
                <a:rPr lang="zh-CN" altLang="en-US" sz="1400" dirty="0">
                  <a:solidFill>
                    <a:srgbClr val="404040"/>
                  </a:solidFill>
                  <a:latin typeface="仓耳羽辰体-谷力 W04" panose="02020400000000000000" pitchFamily="18" charset="-122"/>
                  <a:ea typeface="仓耳羽辰体-谷力 W04" panose="02020400000000000000" pitchFamily="18" charset="-122"/>
                  <a:sym typeface="+mn-ea"/>
                </a:rPr>
                <a:t>日</a:t>
              </a:r>
              <a:r>
                <a:rPr lang="en-US" altLang="zh-CN" sz="1400" dirty="0">
                  <a:solidFill>
                    <a:srgbClr val="404040"/>
                  </a:solidFill>
                  <a:latin typeface="仓耳羽辰体-谷力 W04" panose="02020400000000000000" pitchFamily="18" charset="-122"/>
                  <a:ea typeface="仓耳羽辰体-谷力 W04" panose="02020400000000000000" pitchFamily="18" charset="-122"/>
                  <a:sym typeface="+mn-ea"/>
                </a:rPr>
                <a:t>-2</a:t>
              </a:r>
              <a:r>
                <a:rPr lang="zh-CN" altLang="en-US" sz="1400" dirty="0">
                  <a:solidFill>
                    <a:srgbClr val="404040"/>
                  </a:solidFill>
                  <a:latin typeface="仓耳羽辰体-谷力 W04" panose="02020400000000000000" pitchFamily="18" charset="-122"/>
                  <a:ea typeface="仓耳羽辰体-谷力 W04" panose="02020400000000000000" pitchFamily="18" charset="-122"/>
                  <a:sym typeface="+mn-ea"/>
                </a:rPr>
                <a:t>月</a:t>
              </a:r>
              <a:r>
                <a:rPr lang="en-US" altLang="zh-CN" sz="1400" dirty="0">
                  <a:solidFill>
                    <a:srgbClr val="404040"/>
                  </a:solidFill>
                  <a:latin typeface="仓耳羽辰体-谷力 W04" panose="02020400000000000000" pitchFamily="18" charset="-122"/>
                  <a:ea typeface="仓耳羽辰体-谷力 W04" panose="02020400000000000000" pitchFamily="18" charset="-122"/>
                  <a:sym typeface="+mn-ea"/>
                </a:rPr>
                <a:t>15</a:t>
              </a:r>
              <a:r>
                <a:rPr lang="zh-CN" altLang="en-US" sz="1400" dirty="0">
                  <a:solidFill>
                    <a:srgbClr val="404040"/>
                  </a:solidFill>
                  <a:latin typeface="仓耳羽辰体-谷力 W04" panose="02020400000000000000" pitchFamily="18" charset="-122"/>
                  <a:ea typeface="仓耳羽辰体-谷力 W04" panose="02020400000000000000" pitchFamily="18" charset="-122"/>
                  <a:sym typeface="+mn-ea"/>
                </a:rPr>
                <a:t>日（</a:t>
              </a:r>
              <a:r>
                <a:rPr lang="en-US" altLang="zh-CN" sz="1400" dirty="0">
                  <a:solidFill>
                    <a:srgbClr val="404040"/>
                  </a:solidFill>
                  <a:latin typeface="仓耳羽辰体-谷力 W04" panose="02020400000000000000" pitchFamily="18" charset="-122"/>
                  <a:ea typeface="仓耳羽辰体-谷力 W04" panose="02020400000000000000" pitchFamily="18" charset="-122"/>
                  <a:sym typeface="+mn-ea"/>
                </a:rPr>
                <a:t>2</a:t>
              </a:r>
              <a:r>
                <a:rPr lang="zh-CN" altLang="en-US" sz="1400" dirty="0">
                  <a:solidFill>
                    <a:srgbClr val="404040"/>
                  </a:solidFill>
                  <a:latin typeface="仓耳羽辰体-谷力 W04" panose="02020400000000000000" pitchFamily="18" charset="-122"/>
                  <a:ea typeface="仓耳羽辰体-谷力 W04" panose="02020400000000000000" pitchFamily="18" charset="-122"/>
                  <a:sym typeface="+mn-ea"/>
                </a:rPr>
                <a:t>周）</a:t>
              </a:r>
            </a:p>
            <a:p>
              <a:pPr fontAlgn="auto">
                <a:lnSpc>
                  <a:spcPct val="170000"/>
                </a:lnSpc>
                <a:spcBef>
                  <a:spcPct val="0"/>
                </a:spcBef>
                <a:buNone/>
              </a:pPr>
              <a:r>
                <a:rPr lang="zh-CN" altLang="en-US" sz="1400" b="1" u="sng" dirty="0">
                  <a:solidFill>
                    <a:srgbClr val="404040"/>
                  </a:solidFill>
                  <a:latin typeface="仓耳羽辰体-谷力 W04" panose="02020400000000000000" pitchFamily="18" charset="-122"/>
                  <a:ea typeface="仓耳羽辰体-谷力 W04" panose="02020400000000000000" pitchFamily="18" charset="-122"/>
                  <a:sym typeface="+mn-ea"/>
                </a:rPr>
                <a:t>科研交流与技能培训项目</a:t>
              </a:r>
              <a:r>
                <a:rPr lang="zh-CN" altLang="en-US" sz="1400" b="1" u="sng" dirty="0" smtClean="0">
                  <a:solidFill>
                    <a:srgbClr val="404040"/>
                  </a:solidFill>
                  <a:latin typeface="仓耳羽辰体-谷力 W04" panose="02020400000000000000" pitchFamily="18" charset="-122"/>
                  <a:ea typeface="仓耳羽辰体-谷力 W04" panose="02020400000000000000" pitchFamily="18" charset="-122"/>
                  <a:sym typeface="+mn-ea"/>
                </a:rPr>
                <a:t>：</a:t>
              </a:r>
              <a:r>
                <a:rPr lang="en-US" altLang="zh-CN" sz="1400" dirty="0" smtClean="0">
                  <a:solidFill>
                    <a:srgbClr val="404040"/>
                  </a:solidFill>
                  <a:latin typeface="仓耳羽辰体-谷力 W04" panose="02020400000000000000" pitchFamily="18" charset="-122"/>
                  <a:ea typeface="仓耳羽辰体-谷力 W04" panose="02020400000000000000" pitchFamily="18" charset="-122"/>
                  <a:sym typeface="+mn-ea"/>
                </a:rPr>
                <a:t> 2</a:t>
              </a:r>
              <a:r>
                <a:rPr lang="zh-CN" altLang="en-US" sz="1400" dirty="0" smtClean="0">
                  <a:solidFill>
                    <a:srgbClr val="404040"/>
                  </a:solidFill>
                  <a:latin typeface="仓耳羽辰体-谷力 W04" panose="02020400000000000000" pitchFamily="18" charset="-122"/>
                  <a:ea typeface="仓耳羽辰体-谷力 W04" panose="02020400000000000000" pitchFamily="18" charset="-122"/>
                  <a:sym typeface="+mn-ea"/>
                </a:rPr>
                <a:t>月</a:t>
              </a:r>
              <a:r>
                <a:rPr lang="en-US" altLang="zh-CN" sz="1400" dirty="0" smtClean="0">
                  <a:solidFill>
                    <a:srgbClr val="404040"/>
                  </a:solidFill>
                  <a:latin typeface="仓耳羽辰体-谷力 W04" panose="02020400000000000000" pitchFamily="18" charset="-122"/>
                  <a:ea typeface="仓耳羽辰体-谷力 W04" panose="02020400000000000000" pitchFamily="18" charset="-122"/>
                  <a:sym typeface="+mn-ea"/>
                </a:rPr>
                <a:t>2</a:t>
              </a:r>
              <a:r>
                <a:rPr lang="zh-CN" altLang="en-US" sz="1400" dirty="0" smtClean="0">
                  <a:solidFill>
                    <a:srgbClr val="404040"/>
                  </a:solidFill>
                  <a:latin typeface="仓耳羽辰体-谷力 W04" panose="02020400000000000000" pitchFamily="18" charset="-122"/>
                  <a:ea typeface="仓耳羽辰体-谷力 W04" panose="02020400000000000000" pitchFamily="18" charset="-122"/>
                  <a:sym typeface="+mn-ea"/>
                </a:rPr>
                <a:t>日</a:t>
              </a:r>
              <a:r>
                <a:rPr lang="en-US" altLang="zh-CN" sz="1400" dirty="0" smtClean="0">
                  <a:solidFill>
                    <a:srgbClr val="404040"/>
                  </a:solidFill>
                  <a:latin typeface="仓耳羽辰体-谷力 W04" panose="02020400000000000000" pitchFamily="18" charset="-122"/>
                  <a:ea typeface="仓耳羽辰体-谷力 W04" panose="02020400000000000000" pitchFamily="18" charset="-122"/>
                  <a:sym typeface="+mn-ea"/>
                </a:rPr>
                <a:t>-2</a:t>
              </a:r>
              <a:r>
                <a:rPr lang="zh-CN" altLang="en-US" sz="1400" dirty="0" smtClean="0">
                  <a:solidFill>
                    <a:srgbClr val="404040"/>
                  </a:solidFill>
                  <a:latin typeface="仓耳羽辰体-谷力 W04" panose="02020400000000000000" pitchFamily="18" charset="-122"/>
                  <a:ea typeface="仓耳羽辰体-谷力 W04" panose="02020400000000000000" pitchFamily="18" charset="-122"/>
                  <a:sym typeface="+mn-ea"/>
                </a:rPr>
                <a:t>月</a:t>
              </a:r>
              <a:r>
                <a:rPr lang="en-US" altLang="zh-CN" sz="1400" dirty="0" smtClean="0">
                  <a:solidFill>
                    <a:srgbClr val="404040"/>
                  </a:solidFill>
                  <a:latin typeface="仓耳羽辰体-谷力 W04" panose="02020400000000000000" pitchFamily="18" charset="-122"/>
                  <a:ea typeface="仓耳羽辰体-谷力 W04" panose="02020400000000000000" pitchFamily="18" charset="-122"/>
                  <a:sym typeface="+mn-ea"/>
                </a:rPr>
                <a:t>15</a:t>
              </a:r>
              <a:r>
                <a:rPr lang="zh-CN" altLang="en-US" sz="1400" dirty="0" smtClean="0">
                  <a:solidFill>
                    <a:srgbClr val="404040"/>
                  </a:solidFill>
                  <a:latin typeface="仓耳羽辰体-谷力 W04" panose="02020400000000000000" pitchFamily="18" charset="-122"/>
                  <a:ea typeface="仓耳羽辰体-谷力 W04" panose="02020400000000000000" pitchFamily="18" charset="-122"/>
                  <a:sym typeface="+mn-ea"/>
                </a:rPr>
                <a:t>日（</a:t>
              </a:r>
              <a:r>
                <a:rPr lang="en-US" altLang="zh-CN" sz="1400" dirty="0" smtClean="0">
                  <a:solidFill>
                    <a:srgbClr val="404040"/>
                  </a:solidFill>
                  <a:latin typeface="仓耳羽辰体-谷力 W04" panose="02020400000000000000" pitchFamily="18" charset="-122"/>
                  <a:ea typeface="仓耳羽辰体-谷力 W04" panose="02020400000000000000" pitchFamily="18" charset="-122"/>
                  <a:sym typeface="+mn-ea"/>
                </a:rPr>
                <a:t>2</a:t>
              </a:r>
              <a:r>
                <a:rPr lang="zh-CN" altLang="en-US" sz="1400" dirty="0" smtClean="0">
                  <a:solidFill>
                    <a:srgbClr val="404040"/>
                  </a:solidFill>
                  <a:latin typeface="仓耳羽辰体-谷力 W04" panose="02020400000000000000" pitchFamily="18" charset="-122"/>
                  <a:ea typeface="仓耳羽辰体-谷力 W04" panose="02020400000000000000" pitchFamily="18" charset="-122"/>
                  <a:sym typeface="+mn-ea"/>
                </a:rPr>
                <a:t>周）</a:t>
              </a:r>
              <a:endParaRPr lang="zh-CN" altLang="en-US" sz="1400" dirty="0">
                <a:solidFill>
                  <a:srgbClr val="404040"/>
                </a:solidFill>
                <a:latin typeface="仓耳羽辰体-谷力 W04" panose="02020400000000000000" pitchFamily="18" charset="-122"/>
                <a:ea typeface="仓耳羽辰体-谷力 W04" panose="02020400000000000000" pitchFamily="18" charset="-122"/>
                <a:sym typeface="+mn-ea"/>
              </a:endParaRPr>
            </a:p>
            <a:p>
              <a:pPr fontAlgn="auto">
                <a:lnSpc>
                  <a:spcPct val="170000"/>
                </a:lnSpc>
                <a:spcBef>
                  <a:spcPct val="0"/>
                </a:spcBef>
                <a:buNone/>
              </a:pPr>
              <a:r>
                <a:rPr lang="zh-CN" altLang="en-US" sz="1400" b="1" u="sng" dirty="0">
                  <a:solidFill>
                    <a:srgbClr val="404040"/>
                  </a:solidFill>
                  <a:latin typeface="仓耳羽辰体-谷力 W04" panose="02020400000000000000" pitchFamily="18" charset="-122"/>
                  <a:ea typeface="仓耳羽辰体-谷力 W04" panose="02020400000000000000" pitchFamily="18" charset="-122"/>
                  <a:sym typeface="+mn-ea"/>
                </a:rPr>
                <a:t>生物医学工程实验室体验项目：</a:t>
              </a:r>
              <a:r>
                <a:rPr lang="en-US" altLang="zh-CN" sz="1400" dirty="0">
                  <a:solidFill>
                    <a:srgbClr val="404040"/>
                  </a:solidFill>
                  <a:latin typeface="仓耳羽辰体-谷力 W04" panose="02020400000000000000" pitchFamily="18" charset="-122"/>
                  <a:ea typeface="仓耳羽辰体-谷力 W04" panose="02020400000000000000" pitchFamily="18" charset="-122"/>
                  <a:sym typeface="+mn-ea"/>
                </a:rPr>
                <a:t>2</a:t>
              </a:r>
              <a:r>
                <a:rPr lang="zh-CN" altLang="en-US" sz="1400" dirty="0">
                  <a:solidFill>
                    <a:srgbClr val="404040"/>
                  </a:solidFill>
                  <a:latin typeface="仓耳羽辰体-谷力 W04" panose="02020400000000000000" pitchFamily="18" charset="-122"/>
                  <a:ea typeface="仓耳羽辰体-谷力 W04" panose="02020400000000000000" pitchFamily="18" charset="-122"/>
                  <a:sym typeface="+mn-ea"/>
                </a:rPr>
                <a:t>月</a:t>
              </a:r>
              <a:r>
                <a:rPr lang="en-US" altLang="zh-CN" sz="1400" dirty="0">
                  <a:solidFill>
                    <a:srgbClr val="404040"/>
                  </a:solidFill>
                  <a:latin typeface="仓耳羽辰体-谷力 W04" panose="02020400000000000000" pitchFamily="18" charset="-122"/>
                  <a:ea typeface="仓耳羽辰体-谷力 W04" panose="02020400000000000000" pitchFamily="18" charset="-122"/>
                  <a:sym typeface="+mn-ea"/>
                </a:rPr>
                <a:t>2</a:t>
              </a:r>
              <a:r>
                <a:rPr lang="zh-CN" altLang="en-US" sz="1400" dirty="0">
                  <a:solidFill>
                    <a:srgbClr val="404040"/>
                  </a:solidFill>
                  <a:latin typeface="仓耳羽辰体-谷力 W04" panose="02020400000000000000" pitchFamily="18" charset="-122"/>
                  <a:ea typeface="仓耳羽辰体-谷力 W04" panose="02020400000000000000" pitchFamily="18" charset="-122"/>
                  <a:sym typeface="+mn-ea"/>
                </a:rPr>
                <a:t>日</a:t>
              </a:r>
              <a:r>
                <a:rPr lang="en-US" altLang="zh-CN" sz="1400" dirty="0">
                  <a:solidFill>
                    <a:srgbClr val="404040"/>
                  </a:solidFill>
                  <a:latin typeface="仓耳羽辰体-谷力 W04" panose="02020400000000000000" pitchFamily="18" charset="-122"/>
                  <a:ea typeface="仓耳羽辰体-谷力 W04" panose="02020400000000000000" pitchFamily="18" charset="-122"/>
                  <a:sym typeface="+mn-ea"/>
                </a:rPr>
                <a:t>-2</a:t>
              </a:r>
              <a:r>
                <a:rPr lang="zh-CN" altLang="en-US" sz="1400" dirty="0">
                  <a:solidFill>
                    <a:srgbClr val="404040"/>
                  </a:solidFill>
                  <a:latin typeface="仓耳羽辰体-谷力 W04" panose="02020400000000000000" pitchFamily="18" charset="-122"/>
                  <a:ea typeface="仓耳羽辰体-谷力 W04" panose="02020400000000000000" pitchFamily="18" charset="-122"/>
                  <a:sym typeface="+mn-ea"/>
                </a:rPr>
                <a:t>月</a:t>
              </a:r>
              <a:r>
                <a:rPr lang="en-US" altLang="zh-CN" sz="1400" dirty="0">
                  <a:solidFill>
                    <a:srgbClr val="404040"/>
                  </a:solidFill>
                  <a:latin typeface="仓耳羽辰体-谷力 W04" panose="02020400000000000000" pitchFamily="18" charset="-122"/>
                  <a:ea typeface="仓耳羽辰体-谷力 W04" panose="02020400000000000000" pitchFamily="18" charset="-122"/>
                  <a:sym typeface="+mn-ea"/>
                </a:rPr>
                <a:t>15</a:t>
              </a:r>
              <a:r>
                <a:rPr lang="zh-CN" altLang="en-US" sz="1400" dirty="0">
                  <a:solidFill>
                    <a:srgbClr val="404040"/>
                  </a:solidFill>
                  <a:latin typeface="仓耳羽辰体-谷力 W04" panose="02020400000000000000" pitchFamily="18" charset="-122"/>
                  <a:ea typeface="仓耳羽辰体-谷力 W04" panose="02020400000000000000" pitchFamily="18" charset="-122"/>
                  <a:sym typeface="+mn-ea"/>
                </a:rPr>
                <a:t>日（</a:t>
              </a:r>
              <a:r>
                <a:rPr lang="en-US" altLang="zh-CN" sz="1400" dirty="0">
                  <a:solidFill>
                    <a:srgbClr val="404040"/>
                  </a:solidFill>
                  <a:latin typeface="仓耳羽辰体-谷力 W04" panose="02020400000000000000" pitchFamily="18" charset="-122"/>
                  <a:ea typeface="仓耳羽辰体-谷力 W04" panose="02020400000000000000" pitchFamily="18" charset="-122"/>
                  <a:sym typeface="+mn-ea"/>
                </a:rPr>
                <a:t>2</a:t>
              </a:r>
              <a:r>
                <a:rPr lang="zh-CN" altLang="en-US" sz="1400" dirty="0">
                  <a:solidFill>
                    <a:srgbClr val="404040"/>
                  </a:solidFill>
                  <a:latin typeface="仓耳羽辰体-谷力 W04" panose="02020400000000000000" pitchFamily="18" charset="-122"/>
                  <a:ea typeface="仓耳羽辰体-谷力 W04" panose="02020400000000000000" pitchFamily="18" charset="-122"/>
                  <a:sym typeface="+mn-ea"/>
                </a:rPr>
                <a:t>周）</a:t>
              </a:r>
            </a:p>
            <a:p>
              <a:pPr fontAlgn="auto">
                <a:lnSpc>
                  <a:spcPct val="170000"/>
                </a:lnSpc>
                <a:spcBef>
                  <a:spcPct val="0"/>
                </a:spcBef>
                <a:buNone/>
              </a:pPr>
              <a:r>
                <a:rPr lang="zh-CN" altLang="en-US" sz="14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项目费用：</a:t>
              </a:r>
            </a:p>
            <a:p>
              <a:pPr fontAlgn="auto">
                <a:lnSpc>
                  <a:spcPct val="170000"/>
                </a:lnSpc>
                <a:spcBef>
                  <a:spcPct val="0"/>
                </a:spcBef>
                <a:buNone/>
              </a:pPr>
              <a:r>
                <a:rPr lang="zh-CN" altLang="en-US" sz="1400" b="1" u="sng" dirty="0">
                  <a:solidFill>
                    <a:srgbClr val="404040"/>
                  </a:solidFill>
                  <a:latin typeface="仓耳羽辰体-谷力 W04" panose="02020400000000000000" pitchFamily="18" charset="-122"/>
                  <a:ea typeface="仓耳羽辰体-谷力 W04" panose="02020400000000000000" pitchFamily="18" charset="-122"/>
                  <a:sym typeface="+mn-ea"/>
                </a:rPr>
                <a:t>英语和跨文化交流学习项目：</a:t>
              </a:r>
              <a:r>
                <a:rPr lang="en-US" altLang="zh-CN" sz="1400" dirty="0">
                  <a:solidFill>
                    <a:srgbClr val="404040"/>
                  </a:solidFill>
                  <a:latin typeface="仓耳羽辰体-谷力 W04" panose="02020400000000000000" pitchFamily="18" charset="-122"/>
                  <a:ea typeface="仓耳羽辰体-谷力 W04" panose="02020400000000000000" pitchFamily="18" charset="-122"/>
                  <a:sym typeface="+mn-ea"/>
                </a:rPr>
                <a:t>3550</a:t>
              </a:r>
              <a:r>
                <a:rPr lang="zh-CN" altLang="en-US" sz="1400" dirty="0">
                  <a:solidFill>
                    <a:srgbClr val="404040"/>
                  </a:solidFill>
                  <a:latin typeface="仓耳羽辰体-谷力 W04" panose="02020400000000000000" pitchFamily="18" charset="-122"/>
                  <a:ea typeface="仓耳羽辰体-谷力 W04" panose="02020400000000000000" pitchFamily="18" charset="-122"/>
                  <a:sym typeface="+mn-ea"/>
                </a:rPr>
                <a:t>澳元（约</a:t>
              </a:r>
              <a:r>
                <a:rPr lang="en-US" altLang="zh-CN" sz="1400" dirty="0">
                  <a:solidFill>
                    <a:srgbClr val="404040"/>
                  </a:solidFill>
                  <a:latin typeface="仓耳羽辰体-谷力 W04" panose="02020400000000000000" pitchFamily="18" charset="-122"/>
                  <a:ea typeface="仓耳羽辰体-谷力 W04" panose="02020400000000000000" pitchFamily="18" charset="-122"/>
                  <a:sym typeface="+mn-ea"/>
                </a:rPr>
                <a:t>1.6</a:t>
              </a:r>
              <a:r>
                <a:rPr lang="zh-CN" altLang="en-US" sz="1400" dirty="0">
                  <a:solidFill>
                    <a:srgbClr val="404040"/>
                  </a:solidFill>
                  <a:latin typeface="仓耳羽辰体-谷力 W04" panose="02020400000000000000" pitchFamily="18" charset="-122"/>
                  <a:ea typeface="仓耳羽辰体-谷力 W04" panose="02020400000000000000" pitchFamily="18" charset="-122"/>
                  <a:sym typeface="+mn-ea"/>
                </a:rPr>
                <a:t>万元，汇率</a:t>
              </a:r>
              <a:r>
                <a:rPr lang="en-US" altLang="zh-CN" sz="1400" dirty="0">
                  <a:solidFill>
                    <a:srgbClr val="404040"/>
                  </a:solidFill>
                  <a:latin typeface="仓耳羽辰体-谷力 W04" panose="02020400000000000000" pitchFamily="18" charset="-122"/>
                  <a:ea typeface="仓耳羽辰体-谷力 W04" panose="02020400000000000000" pitchFamily="18" charset="-122"/>
                  <a:sym typeface="+mn-ea"/>
                </a:rPr>
                <a:t>4.7</a:t>
              </a:r>
              <a:r>
                <a:rPr lang="zh-CN" altLang="en-US" sz="1400" dirty="0">
                  <a:solidFill>
                    <a:srgbClr val="404040"/>
                  </a:solidFill>
                  <a:latin typeface="仓耳羽辰体-谷力 W04" panose="02020400000000000000" pitchFamily="18" charset="-122"/>
                  <a:ea typeface="仓耳羽辰体-谷力 W04" panose="02020400000000000000" pitchFamily="18" charset="-122"/>
                  <a:sym typeface="+mn-ea"/>
                </a:rPr>
                <a:t>，含食宿）</a:t>
              </a:r>
            </a:p>
            <a:p>
              <a:pPr fontAlgn="auto">
                <a:lnSpc>
                  <a:spcPct val="170000"/>
                </a:lnSpc>
                <a:spcBef>
                  <a:spcPct val="0"/>
                </a:spcBef>
                <a:buNone/>
              </a:pPr>
              <a:r>
                <a:rPr lang="zh-CN" altLang="en-US" sz="1400" b="1" u="sng" dirty="0">
                  <a:solidFill>
                    <a:srgbClr val="404040"/>
                  </a:solidFill>
                  <a:latin typeface="仓耳羽辰体-谷力 W04" panose="02020400000000000000" pitchFamily="18" charset="-122"/>
                  <a:ea typeface="仓耳羽辰体-谷力 W04" panose="02020400000000000000" pitchFamily="18" charset="-122"/>
                  <a:sym typeface="+mn-ea"/>
                </a:rPr>
                <a:t>科研交流与技能培训项目：</a:t>
              </a:r>
              <a:r>
                <a:rPr lang="en-US" altLang="zh-CN" sz="1400" dirty="0">
                  <a:solidFill>
                    <a:srgbClr val="404040"/>
                  </a:solidFill>
                  <a:latin typeface="仓耳羽辰体-谷力 W04" panose="02020400000000000000" pitchFamily="18" charset="-122"/>
                  <a:ea typeface="仓耳羽辰体-谷力 W04" panose="02020400000000000000" pitchFamily="18" charset="-122"/>
                  <a:sym typeface="+mn-ea"/>
                </a:rPr>
                <a:t>3550</a:t>
              </a:r>
              <a:r>
                <a:rPr lang="zh-CN" altLang="en-US" sz="1400" dirty="0">
                  <a:solidFill>
                    <a:srgbClr val="404040"/>
                  </a:solidFill>
                  <a:latin typeface="仓耳羽辰体-谷力 W04" panose="02020400000000000000" pitchFamily="18" charset="-122"/>
                  <a:ea typeface="仓耳羽辰体-谷力 W04" panose="02020400000000000000" pitchFamily="18" charset="-122"/>
                  <a:sym typeface="+mn-ea"/>
                </a:rPr>
                <a:t>澳元（约</a:t>
              </a:r>
              <a:r>
                <a:rPr lang="en-US" altLang="zh-CN" sz="1400" dirty="0">
                  <a:solidFill>
                    <a:srgbClr val="404040"/>
                  </a:solidFill>
                  <a:latin typeface="仓耳羽辰体-谷力 W04" panose="02020400000000000000" pitchFamily="18" charset="-122"/>
                  <a:ea typeface="仓耳羽辰体-谷力 W04" panose="02020400000000000000" pitchFamily="18" charset="-122"/>
                  <a:sym typeface="+mn-ea"/>
                </a:rPr>
                <a:t>1.6</a:t>
              </a:r>
              <a:r>
                <a:rPr lang="zh-CN" altLang="en-US" sz="1400" dirty="0">
                  <a:solidFill>
                    <a:srgbClr val="404040"/>
                  </a:solidFill>
                  <a:latin typeface="仓耳羽辰体-谷力 W04" panose="02020400000000000000" pitchFamily="18" charset="-122"/>
                  <a:ea typeface="仓耳羽辰体-谷力 W04" panose="02020400000000000000" pitchFamily="18" charset="-122"/>
                  <a:sym typeface="+mn-ea"/>
                </a:rPr>
                <a:t>万元</a:t>
              </a:r>
              <a:r>
                <a:rPr lang="zh-CN" altLang="en-US" sz="1400" dirty="0" smtClean="0">
                  <a:solidFill>
                    <a:srgbClr val="404040"/>
                  </a:solidFill>
                  <a:latin typeface="仓耳羽辰体-谷力 W04" panose="02020400000000000000" pitchFamily="18" charset="-122"/>
                  <a:ea typeface="仓耳羽辰体-谷力 W04" panose="02020400000000000000" pitchFamily="18" charset="-122"/>
                  <a:sym typeface="+mn-ea"/>
                </a:rPr>
                <a:t>，含食宿）</a:t>
              </a:r>
              <a:endParaRPr lang="zh-CN" altLang="en-US" sz="1400" dirty="0">
                <a:solidFill>
                  <a:srgbClr val="404040"/>
                </a:solidFill>
                <a:latin typeface="仓耳羽辰体-谷力 W04" panose="02020400000000000000" pitchFamily="18" charset="-122"/>
                <a:ea typeface="仓耳羽辰体-谷力 W04" panose="02020400000000000000" pitchFamily="18" charset="-122"/>
                <a:sym typeface="+mn-ea"/>
              </a:endParaRPr>
            </a:p>
            <a:p>
              <a:pPr fontAlgn="auto">
                <a:lnSpc>
                  <a:spcPct val="170000"/>
                </a:lnSpc>
                <a:spcBef>
                  <a:spcPct val="0"/>
                </a:spcBef>
                <a:buNone/>
              </a:pPr>
              <a:r>
                <a:rPr lang="zh-CN" altLang="en-US" sz="1400" b="1" u="sng" dirty="0">
                  <a:solidFill>
                    <a:srgbClr val="404040"/>
                  </a:solidFill>
                  <a:latin typeface="仓耳羽辰体-谷力 W04" panose="02020400000000000000" pitchFamily="18" charset="-122"/>
                  <a:ea typeface="仓耳羽辰体-谷力 W04" panose="02020400000000000000" pitchFamily="18" charset="-122"/>
                  <a:sym typeface="+mn-ea"/>
                </a:rPr>
                <a:t>生物医学工程实验室体验项目：</a:t>
              </a:r>
              <a:r>
                <a:rPr lang="en-US" altLang="zh-CN" sz="1400" dirty="0">
                  <a:solidFill>
                    <a:srgbClr val="404040"/>
                  </a:solidFill>
                  <a:latin typeface="仓耳羽辰体-谷力 W04" panose="02020400000000000000" pitchFamily="18" charset="-122"/>
                  <a:ea typeface="仓耳羽辰体-谷力 W04" panose="02020400000000000000" pitchFamily="18" charset="-122"/>
                  <a:sym typeface="+mn-ea"/>
                </a:rPr>
                <a:t>4450</a:t>
              </a:r>
              <a:r>
                <a:rPr lang="zh-CN" altLang="en-US" sz="1400" dirty="0">
                  <a:solidFill>
                    <a:srgbClr val="404040"/>
                  </a:solidFill>
                  <a:latin typeface="仓耳羽辰体-谷力 W04" panose="02020400000000000000" pitchFamily="18" charset="-122"/>
                  <a:ea typeface="仓耳羽辰体-谷力 W04" panose="02020400000000000000" pitchFamily="18" charset="-122"/>
                  <a:sym typeface="+mn-ea"/>
                </a:rPr>
                <a:t>澳元（约</a:t>
              </a:r>
              <a:r>
                <a:rPr lang="en-US" altLang="zh-CN" sz="1400" dirty="0">
                  <a:solidFill>
                    <a:srgbClr val="404040"/>
                  </a:solidFill>
                  <a:latin typeface="仓耳羽辰体-谷力 W04" panose="02020400000000000000" pitchFamily="18" charset="-122"/>
                  <a:ea typeface="仓耳羽辰体-谷力 W04" panose="02020400000000000000" pitchFamily="18" charset="-122"/>
                  <a:sym typeface="+mn-ea"/>
                </a:rPr>
                <a:t>2.1</a:t>
              </a:r>
              <a:r>
                <a:rPr lang="zh-CN" altLang="en-US" sz="1400" dirty="0">
                  <a:solidFill>
                    <a:srgbClr val="404040"/>
                  </a:solidFill>
                  <a:latin typeface="仓耳羽辰体-谷力 W04" panose="02020400000000000000" pitchFamily="18" charset="-122"/>
                  <a:ea typeface="仓耳羽辰体-谷力 W04" panose="02020400000000000000" pitchFamily="18" charset="-122"/>
                  <a:sym typeface="+mn-ea"/>
                </a:rPr>
                <a:t>万元，含食宿）</a:t>
              </a:r>
              <a:endParaRPr lang="en-US" altLang="zh-CN" sz="1400" dirty="0">
                <a:solidFill>
                  <a:srgbClr val="404040"/>
                </a:solidFill>
                <a:latin typeface="仓耳羽辰体-谷力 W04" panose="02020400000000000000" pitchFamily="18" charset="-122"/>
                <a:ea typeface="仓耳羽辰体-谷力 W04" panose="02020400000000000000" pitchFamily="18" charset="-122"/>
                <a:sym typeface="+mn-ea"/>
              </a:endParaRPr>
            </a:p>
            <a:p>
              <a:pPr algn="l" fontAlgn="auto">
                <a:lnSpc>
                  <a:spcPct val="170000"/>
                </a:lnSpc>
                <a:buClrTx/>
                <a:buSzTx/>
                <a:buFontTx/>
                <a:buNone/>
              </a:pPr>
              <a:r>
                <a:rPr lang="zh-CN" altLang="en-US" sz="14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申请条件：</a:t>
              </a:r>
              <a:r>
                <a:rPr lang="zh-CN" altLang="en-US" sz="1400" dirty="0">
                  <a:solidFill>
                    <a:srgbClr val="404040"/>
                  </a:solidFill>
                  <a:latin typeface="仓耳羽辰体-谷力 W04" panose="02020400000000000000" pitchFamily="18" charset="-122"/>
                  <a:ea typeface="仓耳羽辰体-谷力 W04" panose="02020400000000000000" pitchFamily="18" charset="-122"/>
                  <a:sym typeface="+mn-ea"/>
                </a:rPr>
                <a:t>专业和年级不限；英语要求（满足一项即可）：托福7</a:t>
              </a:r>
              <a:r>
                <a:rPr lang="en-US" altLang="zh-CN" sz="1400" dirty="0">
                  <a:solidFill>
                    <a:srgbClr val="404040"/>
                  </a:solidFill>
                  <a:latin typeface="仓耳羽辰体-谷力 W04" panose="02020400000000000000" pitchFamily="18" charset="-122"/>
                  <a:ea typeface="仓耳羽辰体-谷力 W04" panose="02020400000000000000" pitchFamily="18" charset="-122"/>
                  <a:sym typeface="+mn-ea"/>
                </a:rPr>
                <a:t>6</a:t>
              </a:r>
              <a:r>
                <a:rPr lang="zh-CN" altLang="en-US" sz="1400" dirty="0">
                  <a:solidFill>
                    <a:srgbClr val="404040"/>
                  </a:solidFill>
                  <a:latin typeface="仓耳羽辰体-谷力 W04" panose="02020400000000000000" pitchFamily="18" charset="-122"/>
                  <a:ea typeface="仓耳羽辰体-谷力 W04" panose="02020400000000000000" pitchFamily="18" charset="-122"/>
                  <a:sym typeface="+mn-ea"/>
                </a:rPr>
                <a:t>、雅思6、四级450、六级4</a:t>
              </a:r>
              <a:r>
                <a:rPr lang="en-US" altLang="zh-CN" sz="1400" dirty="0">
                  <a:solidFill>
                    <a:srgbClr val="404040"/>
                  </a:solidFill>
                  <a:latin typeface="仓耳羽辰体-谷力 W04" panose="02020400000000000000" pitchFamily="18" charset="-122"/>
                  <a:ea typeface="仓耳羽辰体-谷力 W04" panose="02020400000000000000" pitchFamily="18" charset="-122"/>
                  <a:sym typeface="+mn-ea"/>
                </a:rPr>
                <a:t>3</a:t>
              </a:r>
              <a:r>
                <a:rPr lang="zh-CN" altLang="en-US" sz="1400" dirty="0">
                  <a:solidFill>
                    <a:srgbClr val="404040"/>
                  </a:solidFill>
                  <a:latin typeface="仓耳羽辰体-谷力 W04" panose="02020400000000000000" pitchFamily="18" charset="-122"/>
                  <a:ea typeface="仓耳羽辰体-谷力 W04" panose="02020400000000000000" pitchFamily="18" charset="-122"/>
                  <a:sym typeface="+mn-ea"/>
                </a:rPr>
                <a:t>0、高考英语</a:t>
              </a:r>
              <a:r>
                <a:rPr lang="en-US" altLang="zh-CN" sz="1400" dirty="0">
                  <a:solidFill>
                    <a:srgbClr val="404040"/>
                  </a:solidFill>
                  <a:latin typeface="仓耳羽辰体-谷力 W04" panose="02020400000000000000" pitchFamily="18" charset="-122"/>
                  <a:ea typeface="仓耳羽辰体-谷力 W04" panose="02020400000000000000" pitchFamily="18" charset="-122"/>
                  <a:sym typeface="+mn-ea"/>
                </a:rPr>
                <a:t>110</a:t>
              </a:r>
              <a:r>
                <a:rPr lang="zh-CN" altLang="en-US" sz="1400" dirty="0">
                  <a:solidFill>
                    <a:srgbClr val="404040"/>
                  </a:solidFill>
                  <a:latin typeface="仓耳羽辰体-谷力 W04" panose="02020400000000000000" pitchFamily="18" charset="-122"/>
                  <a:ea typeface="仓耳羽辰体-谷力 W04" panose="02020400000000000000" pitchFamily="18" charset="-122"/>
                  <a:sym typeface="+mn-ea"/>
                </a:rPr>
                <a:t>分、Duolingo95；无语言成绩者可面试，面试通过替代语言成绩。</a:t>
              </a:r>
            </a:p>
            <a:p>
              <a:pPr algn="l" fontAlgn="auto">
                <a:lnSpc>
                  <a:spcPct val="170000"/>
                </a:lnSpc>
                <a:buClrTx/>
                <a:buSzTx/>
                <a:buFontTx/>
                <a:buNone/>
              </a:pPr>
              <a:r>
                <a:rPr lang="zh-CN" altLang="en-US" sz="1400" b="1" dirty="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申请截止日期：</a:t>
              </a:r>
              <a:r>
                <a:rPr lang="zh-CN" altLang="en-US" sz="1400" dirty="0">
                  <a:solidFill>
                    <a:srgbClr val="404040"/>
                  </a:solidFill>
                  <a:ea typeface="仓耳羽辰体-谷力 W04" panose="02020400000000000000" pitchFamily="18" charset="-122"/>
                  <a:sym typeface="+mn-ea"/>
                </a:rPr>
                <a:t>202</a:t>
              </a:r>
              <a:r>
                <a:rPr lang="en-US" altLang="zh-CN" sz="1400" dirty="0">
                  <a:solidFill>
                    <a:srgbClr val="404040"/>
                  </a:solidFill>
                  <a:ea typeface="仓耳羽辰体-谷力 W04" panose="02020400000000000000" pitchFamily="18" charset="-122"/>
                  <a:sym typeface="+mn-ea"/>
                </a:rPr>
                <a:t>4</a:t>
              </a:r>
              <a:r>
                <a:rPr lang="zh-CN" altLang="en-US" sz="1400" dirty="0">
                  <a:solidFill>
                    <a:srgbClr val="404040"/>
                  </a:solidFill>
                  <a:ea typeface="仓耳羽辰体-谷力 W04" panose="02020400000000000000" pitchFamily="18" charset="-122"/>
                  <a:sym typeface="+mn-ea"/>
                </a:rPr>
                <a:t>年</a:t>
              </a:r>
              <a:r>
                <a:rPr lang="en-US" altLang="zh-CN" sz="1400" dirty="0">
                  <a:solidFill>
                    <a:srgbClr val="404040"/>
                  </a:solidFill>
                  <a:ea typeface="仓耳羽辰体-谷力 W04" panose="02020400000000000000" pitchFamily="18" charset="-122"/>
                  <a:sym typeface="+mn-ea"/>
                </a:rPr>
                <a:t>11</a:t>
              </a:r>
              <a:r>
                <a:rPr lang="zh-CN" altLang="en-US" sz="1400" dirty="0" smtClean="0">
                  <a:solidFill>
                    <a:srgbClr val="404040"/>
                  </a:solidFill>
                  <a:ea typeface="仓耳羽辰体-谷力 W04" panose="02020400000000000000" pitchFamily="18" charset="-122"/>
                  <a:sym typeface="+mn-ea"/>
                </a:rPr>
                <a:t>月</a:t>
              </a:r>
              <a:r>
                <a:rPr lang="en-US" altLang="zh-CN" sz="1400" smtClean="0">
                  <a:solidFill>
                    <a:srgbClr val="404040"/>
                  </a:solidFill>
                  <a:ea typeface="仓耳羽辰体-谷力 W04" panose="02020400000000000000" pitchFamily="18" charset="-122"/>
                  <a:sym typeface="+mn-ea"/>
                </a:rPr>
                <a:t>22</a:t>
              </a:r>
              <a:r>
                <a:rPr lang="zh-CN" altLang="en-US" sz="1400" smtClean="0">
                  <a:solidFill>
                    <a:srgbClr val="404040"/>
                  </a:solidFill>
                  <a:ea typeface="仓耳羽辰体-谷力 W04" panose="02020400000000000000" pitchFamily="18" charset="-122"/>
                  <a:sym typeface="+mn-ea"/>
                </a:rPr>
                <a:t>日</a:t>
              </a:r>
              <a:endParaRPr lang="zh-CN" altLang="en-US" sz="1400" dirty="0">
                <a:solidFill>
                  <a:srgbClr val="404040"/>
                </a:solidFill>
                <a:ea typeface="仓耳羽辰体-谷力 W04" panose="02020400000000000000" pitchFamily="18" charset="-122"/>
              </a:endParaRPr>
            </a:p>
          </p:txBody>
        </p:sp>
      </p:grpSp>
      <p:pic>
        <p:nvPicPr>
          <p:cNvPr id="3" name="图片 2" descr="C:\Users\Brynn\Desktop\阿德莱德大学英语和跨文化交流学习项目 (1).png阿德莱德大学英语和跨文化交流学习项目 (1)"/>
          <p:cNvPicPr>
            <a:picLocks noChangeAspect="1" noChangeArrowheads="1"/>
          </p:cNvPicPr>
          <p:nvPr>
            <p:custDataLst>
              <p:tags r:id="rId1"/>
            </p:custDataLst>
          </p:nvPr>
        </p:nvPicPr>
        <p:blipFill>
          <a:blip r:embed="rId5" cstate="print"/>
          <a:srcRect/>
          <a:stretch>
            <a:fillRect/>
          </a:stretch>
        </p:blipFill>
        <p:spPr>
          <a:xfrm>
            <a:off x="8083550" y="3801110"/>
            <a:ext cx="2827020" cy="2827020"/>
          </a:xfrm>
          <a:prstGeom prst="rect">
            <a:avLst/>
          </a:prstGeom>
          <a:noFill/>
          <a:ln w="9525">
            <a:noFill/>
            <a:miter lim="800000"/>
            <a:headEnd/>
            <a:tailEnd/>
          </a:ln>
        </p:spPr>
      </p:pic>
      <p:pic>
        <p:nvPicPr>
          <p:cNvPr id="4" name="图片 3" descr="虞老师微信号"/>
          <p:cNvPicPr>
            <a:picLocks noChangeAspect="1"/>
          </p:cNvPicPr>
          <p:nvPr/>
        </p:nvPicPr>
        <p:blipFill>
          <a:blip r:embed="rId6"/>
          <a:stretch>
            <a:fillRect/>
          </a:stretch>
        </p:blipFill>
        <p:spPr>
          <a:xfrm>
            <a:off x="7105650" y="970915"/>
            <a:ext cx="4771390" cy="2830195"/>
          </a:xfrm>
          <a:prstGeom prst="rect">
            <a:avLst/>
          </a:prstGeom>
        </p:spPr>
      </p:pic>
      <p:pic>
        <p:nvPicPr>
          <p:cNvPr id="2" name="图片 1" descr="阿德莱德大学往期项目素材（2024寒）项目书二维码"/>
          <p:cNvPicPr>
            <a:picLocks noChangeAspect="1"/>
          </p:cNvPicPr>
          <p:nvPr/>
        </p:nvPicPr>
        <p:blipFill>
          <a:blip r:embed="rId7"/>
          <a:stretch>
            <a:fillRect/>
          </a:stretch>
        </p:blipFill>
        <p:spPr>
          <a:xfrm>
            <a:off x="8385175" y="3874770"/>
            <a:ext cx="2303145" cy="230314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9"/>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项目概览</a:t>
            </a:r>
          </a:p>
        </p:txBody>
      </p:sp>
      <p:sp>
        <p:nvSpPr>
          <p:cNvPr id="12" name="矩形 11"/>
          <p:cNvSpPr/>
          <p:nvPr/>
        </p:nvSpPr>
        <p:spPr>
          <a:xfrm flipH="1">
            <a:off x="4224653" y="2063664"/>
            <a:ext cx="7295515" cy="4727703"/>
          </a:xfrm>
          <a:prstGeom prst="rect">
            <a:avLst/>
          </a:prstGeom>
          <a:ln>
            <a:noFill/>
          </a:ln>
        </p:spPr>
        <p:txBody>
          <a:bodyPr wrap="square" lIns="91440" tIns="45720" rIns="91440" bIns="45720" anchor="t">
            <a:noAutofit/>
          </a:bodyPr>
          <a:lstStyle/>
          <a:p>
            <a:pPr marL="171450" indent="-171450" defTabSz="913765">
              <a:lnSpc>
                <a:spcPct val="150000"/>
              </a:lnSpc>
              <a:buSzPct val="100000"/>
              <a:buFont typeface="Wingdings" panose="05000000000000000000" pitchFamily="2" charset="2"/>
              <a:buChar char="ü"/>
            </a:pPr>
            <a:r>
              <a:rPr sz="1100" b="1" dirty="0">
                <a:solidFill>
                  <a:schemeClr val="accent1"/>
                </a:solidFill>
                <a:sym typeface="+mn-ea"/>
              </a:rPr>
              <a:t>项目特点：</a:t>
            </a:r>
            <a:r>
              <a:rPr sz="1100" b="1" dirty="0">
                <a:sym typeface="+mn-ea"/>
              </a:rPr>
              <a:t>海外大学直接录取</a:t>
            </a:r>
            <a:r>
              <a:rPr sz="1100" dirty="0">
                <a:sym typeface="+mn-ea"/>
              </a:rPr>
              <a:t>，</a:t>
            </a:r>
            <a:r>
              <a:rPr lang="en-US" sz="1100" dirty="0">
                <a:sym typeface="+mn-ea"/>
              </a:rPr>
              <a:t>以</a:t>
            </a:r>
            <a:r>
              <a:rPr sz="1100" dirty="0">
                <a:sym typeface="+mn-ea"/>
              </a:rPr>
              <a:t>正式阿大学生身份</a:t>
            </a:r>
            <a:r>
              <a:rPr lang="zh-CN" sz="1100" dirty="0">
                <a:sym typeface="+mn-ea"/>
              </a:rPr>
              <a:t>注册</a:t>
            </a:r>
            <a:r>
              <a:rPr sz="1100" dirty="0">
                <a:sym typeface="+mn-ea"/>
              </a:rPr>
              <a:t>，通过官方系统学习，</a:t>
            </a:r>
            <a:r>
              <a:rPr lang="zh-CN" sz="1100" dirty="0">
                <a:sym typeface="+mn-ea"/>
              </a:rPr>
              <a:t>享用</a:t>
            </a:r>
            <a:r>
              <a:rPr sz="1100" dirty="0">
                <a:sym typeface="+mn-ea"/>
              </a:rPr>
              <a:t>资源;</a:t>
            </a:r>
            <a:r>
              <a:rPr lang="en-US" sz="1100" dirty="0">
                <a:sym typeface="+mn-ea"/>
              </a:rPr>
              <a:t> </a:t>
            </a:r>
            <a:r>
              <a:rPr sz="1100" b="1" dirty="0">
                <a:sym typeface="+mn-ea"/>
              </a:rPr>
              <a:t>寄宿家庭，</a:t>
            </a:r>
            <a:r>
              <a:rPr sz="1100" dirty="0">
                <a:sym typeface="+mn-ea"/>
              </a:rPr>
              <a:t>原汁原味体验，全球能提供寄宿家庭的项目很珍贵;</a:t>
            </a:r>
            <a:r>
              <a:rPr lang="en-US" sz="1100" dirty="0">
                <a:sym typeface="+mn-ea"/>
              </a:rPr>
              <a:t>或</a:t>
            </a:r>
            <a:r>
              <a:rPr lang="en-US" sz="1100" b="1" dirty="0">
                <a:sym typeface="+mn-ea"/>
              </a:rPr>
              <a:t>学生宿舍</a:t>
            </a:r>
            <a:r>
              <a:rPr lang="zh-CN" altLang="en-US" sz="1100" dirty="0">
                <a:sym typeface="+mn-ea"/>
              </a:rPr>
              <a:t>，住宿安全官方；</a:t>
            </a:r>
            <a:r>
              <a:rPr sz="1100" b="1" dirty="0">
                <a:sym typeface="+mn-ea"/>
              </a:rPr>
              <a:t>项目参与热度高，</a:t>
            </a:r>
            <a:r>
              <a:rPr sz="1100" dirty="0">
                <a:sym typeface="+mn-ea"/>
              </a:rPr>
              <a:t>往届众多同学参加，且极度好评;</a:t>
            </a:r>
            <a:r>
              <a:rPr sz="1100" b="1" dirty="0">
                <a:sym typeface="+mn-ea"/>
              </a:rPr>
              <a:t>海外接送机和海外学习期间全程领队，</a:t>
            </a:r>
            <a:r>
              <a:rPr sz="1100" dirty="0">
                <a:sym typeface="+mn-ea"/>
              </a:rPr>
              <a:t>同学们只需要集中精力体验和学习;项目适合去海外顶尖院校学习语言和体验文化的学生;</a:t>
            </a:r>
            <a:r>
              <a:rPr sz="1100" b="1" dirty="0">
                <a:sym typeface="+mn-ea"/>
              </a:rPr>
              <a:t>性价比超高，</a:t>
            </a:r>
            <a:r>
              <a:rPr sz="1100" dirty="0">
                <a:sym typeface="+mn-ea"/>
              </a:rPr>
              <a:t>少量花费就能体验名校学习;</a:t>
            </a:r>
            <a:r>
              <a:rPr sz="1100" b="1" dirty="0">
                <a:sym typeface="+mn-ea"/>
              </a:rPr>
              <a:t>项目安全，</a:t>
            </a:r>
            <a:r>
              <a:rPr sz="1100" dirty="0">
                <a:sym typeface="+mn-ea"/>
              </a:rPr>
              <a:t>海外学习</a:t>
            </a:r>
            <a:r>
              <a:rPr lang="zh-CN" sz="1100" dirty="0">
                <a:sym typeface="+mn-ea"/>
              </a:rPr>
              <a:t>期间配备领队老师</a:t>
            </a:r>
            <a:r>
              <a:rPr sz="1100" dirty="0">
                <a:sym typeface="+mn-ea"/>
              </a:rPr>
              <a:t>，阿德莱德是全球安全城市之一</a:t>
            </a:r>
            <a:r>
              <a:rPr lang="zh-CN" sz="1100" dirty="0">
                <a:sym typeface="+mn-ea"/>
              </a:rPr>
              <a:t>。</a:t>
            </a:r>
          </a:p>
          <a:p>
            <a:pPr indent="0" defTabSz="913765">
              <a:lnSpc>
                <a:spcPct val="150000"/>
              </a:lnSpc>
              <a:buSzPct val="100000"/>
              <a:buFont typeface="Wingdings" panose="05000000000000000000" pitchFamily="2" charset="2"/>
              <a:buNone/>
            </a:pPr>
            <a:endParaRPr sz="1100" dirty="0">
              <a:sym typeface="+mn-ea"/>
            </a:endParaRPr>
          </a:p>
          <a:p>
            <a:pPr marL="171450" indent="-171450" defTabSz="913765">
              <a:lnSpc>
                <a:spcPct val="150000"/>
              </a:lnSpc>
              <a:buSzPct val="100000"/>
              <a:buFont typeface="Wingdings" panose="05000000000000000000" pitchFamily="2" charset="2"/>
              <a:buChar char="ü"/>
            </a:pPr>
            <a:r>
              <a:rPr sz="1100" b="1" dirty="0" err="1">
                <a:solidFill>
                  <a:schemeClr val="accent1"/>
                </a:solidFill>
                <a:sym typeface="+mn-ea"/>
              </a:rPr>
              <a:t>校方安排住宿</a:t>
            </a:r>
            <a:r>
              <a:rPr lang="zh-CN" sz="1100" b="1" dirty="0">
                <a:solidFill>
                  <a:schemeClr val="accent1"/>
                </a:solidFill>
                <a:sym typeface="+mn-ea"/>
              </a:rPr>
              <a:t>：</a:t>
            </a:r>
            <a:r>
              <a:rPr lang="zh-CN" altLang="en-US" sz="1100" dirty="0">
                <a:sym typeface="+mn-ea"/>
              </a:rPr>
              <a:t>学生安排在澳大利亚寄宿家庭中，亲身体验澳大利亚的家庭生活。学生将在全英文环境中迅速提高英语水平，增强自信，了解澳大利亚文化，并在一个友好的环境中认识新朋友。阿德莱德大学精心挑选的家庭，已经连续接待数年的国际学生。阿大还配备全职的寄宿家庭协调员，为学生提供持续的支持。早餐、盒装午餐简餐和晚餐均由寄宿家庭提供（或自己做早餐）</a:t>
            </a:r>
            <a:r>
              <a:rPr lang="zh-CN" altLang="en-US" sz="1100" dirty="0" smtClean="0">
                <a:sym typeface="+mn-ea"/>
              </a:rPr>
              <a:t>；</a:t>
            </a:r>
            <a:endParaRPr sz="1100" dirty="0"/>
          </a:p>
          <a:p>
            <a:pPr marL="171450" indent="-171450" defTabSz="913765">
              <a:buSzPct val="100000"/>
              <a:buFont typeface="Wingdings" panose="05000000000000000000" pitchFamily="2" charset="2"/>
              <a:buChar char="ü"/>
            </a:pPr>
            <a:endParaRPr sz="1100" dirty="0"/>
          </a:p>
          <a:p>
            <a:pPr marL="171450" indent="-171450" defTabSz="913765">
              <a:lnSpc>
                <a:spcPct val="150000"/>
              </a:lnSpc>
              <a:buSzPct val="100000"/>
              <a:buFont typeface="Wingdings" panose="05000000000000000000" pitchFamily="2" charset="2"/>
              <a:buChar char="ü"/>
            </a:pPr>
            <a:r>
              <a:rPr sz="1100" b="1" dirty="0" err="1">
                <a:solidFill>
                  <a:schemeClr val="accent1"/>
                </a:solidFill>
                <a:sym typeface="+mn-ea"/>
              </a:rPr>
              <a:t>文化活动</a:t>
            </a:r>
            <a:r>
              <a:rPr lang="zh-CN" sz="1100" b="1" dirty="0">
                <a:solidFill>
                  <a:schemeClr val="accent1"/>
                </a:solidFill>
                <a:sym typeface="+mn-ea"/>
              </a:rPr>
              <a:t>：</a:t>
            </a:r>
            <a:r>
              <a:rPr lang="zh-CN" altLang="en-US" sz="1100" dirty="0">
                <a:sym typeface="+mn-ea"/>
              </a:rPr>
              <a:t>文化活动在帮助学生更深入地了解澳大利亚文化、培养团队精神，增加趣味性的同时，也在潜移默化中锻炼学生英语实用能力。学生将参观</a:t>
            </a:r>
            <a:r>
              <a:rPr lang="zh-CN" altLang="en-US" sz="1100" b="1" dirty="0">
                <a:sym typeface="+mn-ea"/>
              </a:rPr>
              <a:t>克利兰国家公园</a:t>
            </a:r>
            <a:r>
              <a:rPr lang="zh-CN" altLang="en-US" sz="1100" dirty="0">
                <a:sym typeface="+mn-ea"/>
              </a:rPr>
              <a:t>，在那里可以喂袋鼠，在湿地漫步，抱着考拉，并与</a:t>
            </a:r>
            <a:r>
              <a:rPr lang="en-US" altLang="zh-CN" sz="1100" dirty="0">
                <a:sym typeface="+mn-ea"/>
              </a:rPr>
              <a:t>130</a:t>
            </a:r>
            <a:r>
              <a:rPr lang="zh-CN" altLang="en-US" sz="1100" dirty="0">
                <a:sym typeface="+mn-ea"/>
              </a:rPr>
              <a:t>多种澳大利亚野生动物为伍。克利兰国家公园位于美丽的自然丛林地带，提供了许多令人难忘的机会以发现南澳大利亚的大量迷人的野生动物。许多动物在占地</a:t>
            </a:r>
            <a:r>
              <a:rPr lang="en-US" altLang="zh-CN" sz="1100" dirty="0">
                <a:sym typeface="+mn-ea"/>
              </a:rPr>
              <a:t>35</a:t>
            </a:r>
            <a:r>
              <a:rPr lang="zh-CN" altLang="en-US" sz="1100" dirty="0">
                <a:sym typeface="+mn-ea"/>
              </a:rPr>
              <a:t>公顷的公园里自由活动，园区提供了许多与本地野生动物互动的绝佳机遇。阿德莱德大学的学生将作为导游和同伴陪同学生。（以校方最终安排为准）</a:t>
            </a:r>
          </a:p>
          <a:p>
            <a:pPr marL="171450" indent="-171450" defTabSz="913765">
              <a:lnSpc>
                <a:spcPct val="150000"/>
              </a:lnSpc>
              <a:buSzPct val="100000"/>
              <a:buFont typeface="Wingdings" panose="05000000000000000000" pitchFamily="2" charset="2"/>
              <a:buChar char="ü"/>
            </a:pPr>
            <a:endParaRPr sz="1100" dirty="0">
              <a:sym typeface="+mn-ea"/>
            </a:endParaRPr>
          </a:p>
        </p:txBody>
      </p:sp>
      <p:sp>
        <p:nvSpPr>
          <p:cNvPr id="13" name="文本框 12"/>
          <p:cNvSpPr txBox="1"/>
          <p:nvPr/>
        </p:nvSpPr>
        <p:spPr>
          <a:xfrm>
            <a:off x="4949878" y="1687671"/>
            <a:ext cx="1151693" cy="368300"/>
          </a:xfrm>
          <a:prstGeom prst="rect">
            <a:avLst/>
          </a:prstGeom>
          <a:noFill/>
          <a:ln>
            <a:noFill/>
          </a:ln>
        </p:spPr>
        <p:txBody>
          <a:bodyPr wrap="square" lIns="91440" tIns="45720" rIns="91440" bIns="45720" anchor="ctr" anchorCtr="0">
            <a:spAutoFit/>
          </a:bodyPr>
          <a:lstStyle/>
          <a:p>
            <a:pPr marR="0" lvl="0" algn="ctr" defTabSz="913765" rtl="0" eaLnBrk="1" fontAlgn="auto" latinLnBrk="0" hangingPunct="1">
              <a:lnSpc>
                <a:spcPct val="100000"/>
              </a:lnSpc>
              <a:spcBef>
                <a:spcPts val="0"/>
              </a:spcBef>
              <a:spcAft>
                <a:spcPts val="0"/>
              </a:spcAft>
              <a:buClrTx/>
              <a:buSzPct val="25000"/>
              <a:defRPr/>
            </a:pPr>
            <a:r>
              <a:rPr kumimoji="0" lang="zh-CN" altLang="en-US" sz="1800" b="1" i="0" u="none" strike="noStrike" kern="1200" cap="none" spc="0" normalizeH="0" baseline="0" noProof="0" dirty="0">
                <a:ln>
                  <a:noFill/>
                </a:ln>
                <a:effectLst/>
                <a:uLnTx/>
                <a:uFillTx/>
              </a:rPr>
              <a:t>项目背景</a:t>
            </a:r>
          </a:p>
        </p:txBody>
      </p:sp>
      <p:sp>
        <p:nvSpPr>
          <p:cNvPr id="50" name="任意多边形 15"/>
          <p:cNvSpPr/>
          <p:nvPr/>
        </p:nvSpPr>
        <p:spPr bwMode="auto">
          <a:xfrm>
            <a:off x="4482324" y="1623175"/>
            <a:ext cx="322635" cy="433081"/>
          </a:xfrm>
          <a:custGeom>
            <a:avLst/>
            <a:gdLst>
              <a:gd name="connsiteX0" fmla="*/ 175390 w 452465"/>
              <a:gd name="connsiteY0" fmla="*/ 334833 h 607356"/>
              <a:gd name="connsiteX1" fmla="*/ 335927 w 452465"/>
              <a:gd name="connsiteY1" fmla="*/ 334833 h 607356"/>
              <a:gd name="connsiteX2" fmla="*/ 349440 w 452465"/>
              <a:gd name="connsiteY2" fmla="*/ 348331 h 607356"/>
              <a:gd name="connsiteX3" fmla="*/ 335927 w 452465"/>
              <a:gd name="connsiteY3" fmla="*/ 361930 h 607356"/>
              <a:gd name="connsiteX4" fmla="*/ 175390 w 452465"/>
              <a:gd name="connsiteY4" fmla="*/ 361930 h 607356"/>
              <a:gd name="connsiteX5" fmla="*/ 161877 w 452465"/>
              <a:gd name="connsiteY5" fmla="*/ 348331 h 607356"/>
              <a:gd name="connsiteX6" fmla="*/ 175390 w 452465"/>
              <a:gd name="connsiteY6" fmla="*/ 334833 h 607356"/>
              <a:gd name="connsiteX7" fmla="*/ 116409 w 452465"/>
              <a:gd name="connsiteY7" fmla="*/ 334833 h 607356"/>
              <a:gd name="connsiteX8" fmla="*/ 136747 w 452465"/>
              <a:gd name="connsiteY8" fmla="*/ 334833 h 607356"/>
              <a:gd name="connsiteX9" fmla="*/ 150374 w 452465"/>
              <a:gd name="connsiteY9" fmla="*/ 348331 h 607356"/>
              <a:gd name="connsiteX10" fmla="*/ 136747 w 452465"/>
              <a:gd name="connsiteY10" fmla="*/ 361930 h 607356"/>
              <a:gd name="connsiteX11" fmla="*/ 116409 w 452465"/>
              <a:gd name="connsiteY11" fmla="*/ 361930 h 607356"/>
              <a:gd name="connsiteX12" fmla="*/ 102884 w 452465"/>
              <a:gd name="connsiteY12" fmla="*/ 348331 h 607356"/>
              <a:gd name="connsiteX13" fmla="*/ 116409 w 452465"/>
              <a:gd name="connsiteY13" fmla="*/ 334833 h 607356"/>
              <a:gd name="connsiteX14" fmla="*/ 175390 w 452465"/>
              <a:gd name="connsiteY14" fmla="*/ 259751 h 607356"/>
              <a:gd name="connsiteX15" fmla="*/ 335927 w 452465"/>
              <a:gd name="connsiteY15" fmla="*/ 259751 h 607356"/>
              <a:gd name="connsiteX16" fmla="*/ 349440 w 452465"/>
              <a:gd name="connsiteY16" fmla="*/ 273249 h 607356"/>
              <a:gd name="connsiteX17" fmla="*/ 335927 w 452465"/>
              <a:gd name="connsiteY17" fmla="*/ 286848 h 607356"/>
              <a:gd name="connsiteX18" fmla="*/ 175390 w 452465"/>
              <a:gd name="connsiteY18" fmla="*/ 286848 h 607356"/>
              <a:gd name="connsiteX19" fmla="*/ 161877 w 452465"/>
              <a:gd name="connsiteY19" fmla="*/ 273249 h 607356"/>
              <a:gd name="connsiteX20" fmla="*/ 175390 w 452465"/>
              <a:gd name="connsiteY20" fmla="*/ 259751 h 607356"/>
              <a:gd name="connsiteX21" fmla="*/ 116409 w 452465"/>
              <a:gd name="connsiteY21" fmla="*/ 259751 h 607356"/>
              <a:gd name="connsiteX22" fmla="*/ 136747 w 452465"/>
              <a:gd name="connsiteY22" fmla="*/ 259751 h 607356"/>
              <a:gd name="connsiteX23" fmla="*/ 150374 w 452465"/>
              <a:gd name="connsiteY23" fmla="*/ 273249 h 607356"/>
              <a:gd name="connsiteX24" fmla="*/ 136747 w 452465"/>
              <a:gd name="connsiteY24" fmla="*/ 286848 h 607356"/>
              <a:gd name="connsiteX25" fmla="*/ 116409 w 452465"/>
              <a:gd name="connsiteY25" fmla="*/ 286848 h 607356"/>
              <a:gd name="connsiteX26" fmla="*/ 102884 w 452465"/>
              <a:gd name="connsiteY26" fmla="*/ 273249 h 607356"/>
              <a:gd name="connsiteX27" fmla="*/ 116409 w 452465"/>
              <a:gd name="connsiteY27" fmla="*/ 259751 h 607356"/>
              <a:gd name="connsiteX28" fmla="*/ 175390 w 452465"/>
              <a:gd name="connsiteY28" fmla="*/ 184670 h 607356"/>
              <a:gd name="connsiteX29" fmla="*/ 335927 w 452465"/>
              <a:gd name="connsiteY29" fmla="*/ 184670 h 607356"/>
              <a:gd name="connsiteX30" fmla="*/ 349440 w 452465"/>
              <a:gd name="connsiteY30" fmla="*/ 198168 h 607356"/>
              <a:gd name="connsiteX31" fmla="*/ 335927 w 452465"/>
              <a:gd name="connsiteY31" fmla="*/ 211767 h 607356"/>
              <a:gd name="connsiteX32" fmla="*/ 175390 w 452465"/>
              <a:gd name="connsiteY32" fmla="*/ 211767 h 607356"/>
              <a:gd name="connsiteX33" fmla="*/ 161877 w 452465"/>
              <a:gd name="connsiteY33" fmla="*/ 198168 h 607356"/>
              <a:gd name="connsiteX34" fmla="*/ 175390 w 452465"/>
              <a:gd name="connsiteY34" fmla="*/ 184670 h 607356"/>
              <a:gd name="connsiteX35" fmla="*/ 116409 w 452465"/>
              <a:gd name="connsiteY35" fmla="*/ 184670 h 607356"/>
              <a:gd name="connsiteX36" fmla="*/ 136747 w 452465"/>
              <a:gd name="connsiteY36" fmla="*/ 184670 h 607356"/>
              <a:gd name="connsiteX37" fmla="*/ 150374 w 452465"/>
              <a:gd name="connsiteY37" fmla="*/ 198168 h 607356"/>
              <a:gd name="connsiteX38" fmla="*/ 136747 w 452465"/>
              <a:gd name="connsiteY38" fmla="*/ 211767 h 607356"/>
              <a:gd name="connsiteX39" fmla="*/ 116409 w 452465"/>
              <a:gd name="connsiteY39" fmla="*/ 211767 h 607356"/>
              <a:gd name="connsiteX40" fmla="*/ 102884 w 452465"/>
              <a:gd name="connsiteY40" fmla="*/ 198168 h 607356"/>
              <a:gd name="connsiteX41" fmla="*/ 116409 w 452465"/>
              <a:gd name="connsiteY41" fmla="*/ 184670 h 607356"/>
              <a:gd name="connsiteX42" fmla="*/ 81795 w 452465"/>
              <a:gd name="connsiteY42" fmla="*/ 102782 h 607356"/>
              <a:gd name="connsiteX43" fmla="*/ 81795 w 452465"/>
              <a:gd name="connsiteY43" fmla="*/ 460438 h 607356"/>
              <a:gd name="connsiteX44" fmla="*/ 370568 w 452465"/>
              <a:gd name="connsiteY44" fmla="*/ 460438 h 607356"/>
              <a:gd name="connsiteX45" fmla="*/ 370568 w 452465"/>
              <a:gd name="connsiteY45" fmla="*/ 102782 h 607356"/>
              <a:gd name="connsiteX46" fmla="*/ 354311 w 452465"/>
              <a:gd name="connsiteY46" fmla="*/ 102782 h 607356"/>
              <a:gd name="connsiteX47" fmla="*/ 316411 w 452465"/>
              <a:gd name="connsiteY47" fmla="*/ 132206 h 607356"/>
              <a:gd name="connsiteX48" fmla="*/ 135953 w 452465"/>
              <a:gd name="connsiteY48" fmla="*/ 132206 h 607356"/>
              <a:gd name="connsiteX49" fmla="*/ 98053 w 452465"/>
              <a:gd name="connsiteY49" fmla="*/ 102782 h 607356"/>
              <a:gd name="connsiteX50" fmla="*/ 48264 w 452465"/>
              <a:gd name="connsiteY50" fmla="*/ 53268 h 607356"/>
              <a:gd name="connsiteX51" fmla="*/ 27028 w 452465"/>
              <a:gd name="connsiteY51" fmla="*/ 74372 h 607356"/>
              <a:gd name="connsiteX52" fmla="*/ 27028 w 452465"/>
              <a:gd name="connsiteY52" fmla="*/ 559263 h 607356"/>
              <a:gd name="connsiteX53" fmla="*/ 48264 w 452465"/>
              <a:gd name="connsiteY53" fmla="*/ 580367 h 607356"/>
              <a:gd name="connsiteX54" fmla="*/ 404201 w 452465"/>
              <a:gd name="connsiteY54" fmla="*/ 580367 h 607356"/>
              <a:gd name="connsiteX55" fmla="*/ 425335 w 452465"/>
              <a:gd name="connsiteY55" fmla="*/ 559263 h 607356"/>
              <a:gd name="connsiteX56" fmla="*/ 425335 w 452465"/>
              <a:gd name="connsiteY56" fmla="*/ 74372 h 607356"/>
              <a:gd name="connsiteX57" fmla="*/ 404201 w 452465"/>
              <a:gd name="connsiteY57" fmla="*/ 53268 h 607356"/>
              <a:gd name="connsiteX58" fmla="*/ 355530 w 452465"/>
              <a:gd name="connsiteY58" fmla="*/ 53268 h 607356"/>
              <a:gd name="connsiteX59" fmla="*/ 355530 w 452465"/>
              <a:gd name="connsiteY59" fmla="*/ 75691 h 607356"/>
              <a:gd name="connsiteX60" fmla="*/ 384082 w 452465"/>
              <a:gd name="connsiteY60" fmla="*/ 75691 h 607356"/>
              <a:gd name="connsiteX61" fmla="*/ 397698 w 452465"/>
              <a:gd name="connsiteY61" fmla="*/ 89186 h 607356"/>
              <a:gd name="connsiteX62" fmla="*/ 397698 w 452465"/>
              <a:gd name="connsiteY62" fmla="*/ 474034 h 607356"/>
              <a:gd name="connsiteX63" fmla="*/ 384082 w 452465"/>
              <a:gd name="connsiteY63" fmla="*/ 487529 h 607356"/>
              <a:gd name="connsiteX64" fmla="*/ 68281 w 452465"/>
              <a:gd name="connsiteY64" fmla="*/ 487529 h 607356"/>
              <a:gd name="connsiteX65" fmla="*/ 54767 w 452465"/>
              <a:gd name="connsiteY65" fmla="*/ 474034 h 607356"/>
              <a:gd name="connsiteX66" fmla="*/ 54767 w 452465"/>
              <a:gd name="connsiteY66" fmla="*/ 89186 h 607356"/>
              <a:gd name="connsiteX67" fmla="*/ 68281 w 452465"/>
              <a:gd name="connsiteY67" fmla="*/ 75691 h 607356"/>
              <a:gd name="connsiteX68" fmla="*/ 96833 w 452465"/>
              <a:gd name="connsiteY68" fmla="*/ 75691 h 607356"/>
              <a:gd name="connsiteX69" fmla="*/ 96833 w 452465"/>
              <a:gd name="connsiteY69" fmla="*/ 53268 h 607356"/>
              <a:gd name="connsiteX70" fmla="*/ 161916 w 452465"/>
              <a:gd name="connsiteY70" fmla="*/ 50454 h 607356"/>
              <a:gd name="connsiteX71" fmla="*/ 175128 w 452465"/>
              <a:gd name="connsiteY71" fmla="*/ 60997 h 607356"/>
              <a:gd name="connsiteX72" fmla="*/ 277165 w 452465"/>
              <a:gd name="connsiteY72" fmla="*/ 60997 h 607356"/>
              <a:gd name="connsiteX73" fmla="*/ 290377 w 452465"/>
              <a:gd name="connsiteY73" fmla="*/ 50454 h 607356"/>
              <a:gd name="connsiteX74" fmla="*/ 303996 w 452465"/>
              <a:gd name="connsiteY74" fmla="*/ 64038 h 607356"/>
              <a:gd name="connsiteX75" fmla="*/ 303996 w 452465"/>
              <a:gd name="connsiteY75" fmla="*/ 74480 h 607356"/>
              <a:gd name="connsiteX76" fmla="*/ 290377 w 452465"/>
              <a:gd name="connsiteY76" fmla="*/ 88065 h 607356"/>
              <a:gd name="connsiteX77" fmla="*/ 161916 w 452465"/>
              <a:gd name="connsiteY77" fmla="*/ 88065 h 607356"/>
              <a:gd name="connsiteX78" fmla="*/ 148399 w 452465"/>
              <a:gd name="connsiteY78" fmla="*/ 74480 h 607356"/>
              <a:gd name="connsiteX79" fmla="*/ 148399 w 452465"/>
              <a:gd name="connsiteY79" fmla="*/ 64038 h 607356"/>
              <a:gd name="connsiteX80" fmla="*/ 161916 w 452465"/>
              <a:gd name="connsiteY80" fmla="*/ 50454 h 607356"/>
              <a:gd name="connsiteX81" fmla="*/ 135953 w 452465"/>
              <a:gd name="connsiteY81" fmla="*/ 27090 h 607356"/>
              <a:gd name="connsiteX82" fmla="*/ 123963 w 452465"/>
              <a:gd name="connsiteY82" fmla="*/ 39063 h 607356"/>
              <a:gd name="connsiteX83" fmla="*/ 123963 w 452465"/>
              <a:gd name="connsiteY83" fmla="*/ 93143 h 607356"/>
              <a:gd name="connsiteX84" fmla="*/ 135953 w 452465"/>
              <a:gd name="connsiteY84" fmla="*/ 105115 h 607356"/>
              <a:gd name="connsiteX85" fmla="*/ 316411 w 452465"/>
              <a:gd name="connsiteY85" fmla="*/ 105115 h 607356"/>
              <a:gd name="connsiteX86" fmla="*/ 328502 w 452465"/>
              <a:gd name="connsiteY86" fmla="*/ 93143 h 607356"/>
              <a:gd name="connsiteX87" fmla="*/ 328502 w 452465"/>
              <a:gd name="connsiteY87" fmla="*/ 39063 h 607356"/>
              <a:gd name="connsiteX88" fmla="*/ 316411 w 452465"/>
              <a:gd name="connsiteY88" fmla="*/ 27090 h 607356"/>
              <a:gd name="connsiteX89" fmla="*/ 135953 w 452465"/>
              <a:gd name="connsiteY89" fmla="*/ 0 h 607356"/>
              <a:gd name="connsiteX90" fmla="*/ 316411 w 452465"/>
              <a:gd name="connsiteY90" fmla="*/ 0 h 607356"/>
              <a:gd name="connsiteX91" fmla="*/ 353396 w 452465"/>
              <a:gd name="connsiteY91" fmla="*/ 26177 h 607356"/>
              <a:gd name="connsiteX92" fmla="*/ 404201 w 452465"/>
              <a:gd name="connsiteY92" fmla="*/ 26177 h 607356"/>
              <a:gd name="connsiteX93" fmla="*/ 452465 w 452465"/>
              <a:gd name="connsiteY93" fmla="*/ 74372 h 607356"/>
              <a:gd name="connsiteX94" fmla="*/ 452465 w 452465"/>
              <a:gd name="connsiteY94" fmla="*/ 559263 h 607356"/>
              <a:gd name="connsiteX95" fmla="*/ 404201 w 452465"/>
              <a:gd name="connsiteY95" fmla="*/ 607356 h 607356"/>
              <a:gd name="connsiteX96" fmla="*/ 48264 w 452465"/>
              <a:gd name="connsiteY96" fmla="*/ 607356 h 607356"/>
              <a:gd name="connsiteX97" fmla="*/ 0 w 452465"/>
              <a:gd name="connsiteY97" fmla="*/ 559263 h 607356"/>
              <a:gd name="connsiteX98" fmla="*/ 0 w 452465"/>
              <a:gd name="connsiteY98" fmla="*/ 74372 h 607356"/>
              <a:gd name="connsiteX99" fmla="*/ 48264 w 452465"/>
              <a:gd name="connsiteY99" fmla="*/ 26177 h 607356"/>
              <a:gd name="connsiteX100" fmla="*/ 99069 w 452465"/>
              <a:gd name="connsiteY100" fmla="*/ 26177 h 607356"/>
              <a:gd name="connsiteX101" fmla="*/ 135953 w 452465"/>
              <a:gd name="connsiteY101" fmla="*/ 0 h 6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52465" h="607356">
                <a:moveTo>
                  <a:pt x="175390" y="334833"/>
                </a:moveTo>
                <a:lnTo>
                  <a:pt x="335927" y="334833"/>
                </a:lnTo>
                <a:cubicBezTo>
                  <a:pt x="343445" y="334833"/>
                  <a:pt x="349440" y="340922"/>
                  <a:pt x="349440" y="348331"/>
                </a:cubicBezTo>
                <a:cubicBezTo>
                  <a:pt x="349440" y="355841"/>
                  <a:pt x="343445" y="361930"/>
                  <a:pt x="335927" y="361930"/>
                </a:cubicBezTo>
                <a:lnTo>
                  <a:pt x="175390" y="361930"/>
                </a:lnTo>
                <a:cubicBezTo>
                  <a:pt x="167973" y="361930"/>
                  <a:pt x="161877" y="355841"/>
                  <a:pt x="161877" y="348331"/>
                </a:cubicBezTo>
                <a:cubicBezTo>
                  <a:pt x="161877" y="340922"/>
                  <a:pt x="167973" y="334833"/>
                  <a:pt x="175390" y="334833"/>
                </a:cubicBezTo>
                <a:close/>
                <a:moveTo>
                  <a:pt x="116409" y="334833"/>
                </a:moveTo>
                <a:lnTo>
                  <a:pt x="136747" y="334833"/>
                </a:lnTo>
                <a:cubicBezTo>
                  <a:pt x="144273" y="334833"/>
                  <a:pt x="150374" y="340922"/>
                  <a:pt x="150374" y="348331"/>
                </a:cubicBezTo>
                <a:cubicBezTo>
                  <a:pt x="150374" y="355841"/>
                  <a:pt x="144273" y="361930"/>
                  <a:pt x="136747" y="361930"/>
                </a:cubicBezTo>
                <a:lnTo>
                  <a:pt x="116409" y="361930"/>
                </a:lnTo>
                <a:cubicBezTo>
                  <a:pt x="108985" y="361930"/>
                  <a:pt x="102884" y="355841"/>
                  <a:pt x="102884" y="348331"/>
                </a:cubicBezTo>
                <a:cubicBezTo>
                  <a:pt x="102884" y="340922"/>
                  <a:pt x="108985" y="334833"/>
                  <a:pt x="116409" y="334833"/>
                </a:cubicBezTo>
                <a:close/>
                <a:moveTo>
                  <a:pt x="175390" y="259751"/>
                </a:moveTo>
                <a:lnTo>
                  <a:pt x="335927" y="259751"/>
                </a:lnTo>
                <a:cubicBezTo>
                  <a:pt x="343445" y="259751"/>
                  <a:pt x="349440" y="265840"/>
                  <a:pt x="349440" y="273249"/>
                </a:cubicBezTo>
                <a:cubicBezTo>
                  <a:pt x="349440" y="280759"/>
                  <a:pt x="343445" y="286848"/>
                  <a:pt x="335927" y="286848"/>
                </a:cubicBezTo>
                <a:lnTo>
                  <a:pt x="175390" y="286848"/>
                </a:lnTo>
                <a:cubicBezTo>
                  <a:pt x="167973" y="286848"/>
                  <a:pt x="161877" y="280759"/>
                  <a:pt x="161877" y="273249"/>
                </a:cubicBezTo>
                <a:cubicBezTo>
                  <a:pt x="161877" y="265840"/>
                  <a:pt x="167973" y="259751"/>
                  <a:pt x="175390" y="259751"/>
                </a:cubicBezTo>
                <a:close/>
                <a:moveTo>
                  <a:pt x="116409" y="259751"/>
                </a:moveTo>
                <a:lnTo>
                  <a:pt x="136747" y="259751"/>
                </a:lnTo>
                <a:cubicBezTo>
                  <a:pt x="144273" y="259751"/>
                  <a:pt x="150374" y="265840"/>
                  <a:pt x="150374" y="273249"/>
                </a:cubicBezTo>
                <a:cubicBezTo>
                  <a:pt x="150374" y="280759"/>
                  <a:pt x="144273" y="286848"/>
                  <a:pt x="136747" y="286848"/>
                </a:cubicBezTo>
                <a:lnTo>
                  <a:pt x="116409" y="286848"/>
                </a:lnTo>
                <a:cubicBezTo>
                  <a:pt x="108985" y="286848"/>
                  <a:pt x="102884" y="280759"/>
                  <a:pt x="102884" y="273249"/>
                </a:cubicBezTo>
                <a:cubicBezTo>
                  <a:pt x="102884" y="265840"/>
                  <a:pt x="108985" y="259751"/>
                  <a:pt x="116409" y="259751"/>
                </a:cubicBezTo>
                <a:close/>
                <a:moveTo>
                  <a:pt x="175390" y="184670"/>
                </a:moveTo>
                <a:lnTo>
                  <a:pt x="335927" y="184670"/>
                </a:lnTo>
                <a:cubicBezTo>
                  <a:pt x="343445" y="184670"/>
                  <a:pt x="349440" y="190759"/>
                  <a:pt x="349440" y="198168"/>
                </a:cubicBezTo>
                <a:cubicBezTo>
                  <a:pt x="349440" y="205678"/>
                  <a:pt x="343445" y="211767"/>
                  <a:pt x="335927" y="211767"/>
                </a:cubicBezTo>
                <a:lnTo>
                  <a:pt x="175390" y="211767"/>
                </a:lnTo>
                <a:cubicBezTo>
                  <a:pt x="167973" y="211767"/>
                  <a:pt x="161877" y="205678"/>
                  <a:pt x="161877" y="198168"/>
                </a:cubicBezTo>
                <a:cubicBezTo>
                  <a:pt x="161877" y="190759"/>
                  <a:pt x="167973" y="184670"/>
                  <a:pt x="175390" y="184670"/>
                </a:cubicBezTo>
                <a:close/>
                <a:moveTo>
                  <a:pt x="116409" y="184670"/>
                </a:moveTo>
                <a:lnTo>
                  <a:pt x="136747" y="184670"/>
                </a:lnTo>
                <a:cubicBezTo>
                  <a:pt x="144273" y="184670"/>
                  <a:pt x="150374" y="190759"/>
                  <a:pt x="150374" y="198168"/>
                </a:cubicBezTo>
                <a:cubicBezTo>
                  <a:pt x="150374" y="205678"/>
                  <a:pt x="144273" y="211767"/>
                  <a:pt x="136747" y="211767"/>
                </a:cubicBezTo>
                <a:lnTo>
                  <a:pt x="116409" y="211767"/>
                </a:lnTo>
                <a:cubicBezTo>
                  <a:pt x="108985" y="211767"/>
                  <a:pt x="102884" y="205678"/>
                  <a:pt x="102884" y="198168"/>
                </a:cubicBezTo>
                <a:cubicBezTo>
                  <a:pt x="102884" y="190759"/>
                  <a:pt x="108985" y="184670"/>
                  <a:pt x="116409" y="184670"/>
                </a:cubicBezTo>
                <a:close/>
                <a:moveTo>
                  <a:pt x="81795" y="102782"/>
                </a:moveTo>
                <a:lnTo>
                  <a:pt x="81795" y="460438"/>
                </a:lnTo>
                <a:lnTo>
                  <a:pt x="370568" y="460438"/>
                </a:lnTo>
                <a:lnTo>
                  <a:pt x="370568" y="102782"/>
                </a:lnTo>
                <a:lnTo>
                  <a:pt x="354311" y="102782"/>
                </a:lnTo>
                <a:cubicBezTo>
                  <a:pt x="350043" y="119624"/>
                  <a:pt x="334700" y="132206"/>
                  <a:pt x="316411" y="132206"/>
                </a:cubicBezTo>
                <a:lnTo>
                  <a:pt x="135953" y="132206"/>
                </a:lnTo>
                <a:cubicBezTo>
                  <a:pt x="117765" y="132206"/>
                  <a:pt x="102320" y="119624"/>
                  <a:pt x="98053" y="102782"/>
                </a:cubicBezTo>
                <a:close/>
                <a:moveTo>
                  <a:pt x="48264" y="53268"/>
                </a:moveTo>
                <a:cubicBezTo>
                  <a:pt x="36579" y="53268"/>
                  <a:pt x="27028" y="62704"/>
                  <a:pt x="27028" y="74372"/>
                </a:cubicBezTo>
                <a:lnTo>
                  <a:pt x="27028" y="559263"/>
                </a:lnTo>
                <a:cubicBezTo>
                  <a:pt x="27028" y="570830"/>
                  <a:pt x="36579" y="580367"/>
                  <a:pt x="48264" y="580367"/>
                </a:cubicBezTo>
                <a:lnTo>
                  <a:pt x="404201" y="580367"/>
                </a:lnTo>
                <a:cubicBezTo>
                  <a:pt x="415886" y="580367"/>
                  <a:pt x="425335" y="570830"/>
                  <a:pt x="425335" y="559263"/>
                </a:cubicBezTo>
                <a:lnTo>
                  <a:pt x="425335" y="74372"/>
                </a:lnTo>
                <a:cubicBezTo>
                  <a:pt x="425335" y="62704"/>
                  <a:pt x="415886" y="53268"/>
                  <a:pt x="404201" y="53268"/>
                </a:cubicBezTo>
                <a:lnTo>
                  <a:pt x="355530" y="53268"/>
                </a:lnTo>
                <a:lnTo>
                  <a:pt x="355530" y="75691"/>
                </a:lnTo>
                <a:lnTo>
                  <a:pt x="384082" y="75691"/>
                </a:lnTo>
                <a:cubicBezTo>
                  <a:pt x="391601" y="75691"/>
                  <a:pt x="397698" y="81779"/>
                  <a:pt x="397698" y="89186"/>
                </a:cubicBezTo>
                <a:lnTo>
                  <a:pt x="397698" y="474034"/>
                </a:lnTo>
                <a:cubicBezTo>
                  <a:pt x="397698" y="481441"/>
                  <a:pt x="391601" y="487529"/>
                  <a:pt x="384082" y="487529"/>
                </a:cubicBezTo>
                <a:lnTo>
                  <a:pt x="68281" y="487529"/>
                </a:lnTo>
                <a:cubicBezTo>
                  <a:pt x="60762" y="487529"/>
                  <a:pt x="54767" y="481441"/>
                  <a:pt x="54767" y="474034"/>
                </a:cubicBezTo>
                <a:lnTo>
                  <a:pt x="54767" y="89186"/>
                </a:lnTo>
                <a:cubicBezTo>
                  <a:pt x="54767" y="81779"/>
                  <a:pt x="60762" y="75691"/>
                  <a:pt x="68281" y="75691"/>
                </a:cubicBezTo>
                <a:lnTo>
                  <a:pt x="96833" y="75691"/>
                </a:lnTo>
                <a:lnTo>
                  <a:pt x="96833" y="53268"/>
                </a:lnTo>
                <a:close/>
                <a:moveTo>
                  <a:pt x="161916" y="50454"/>
                </a:moveTo>
                <a:cubicBezTo>
                  <a:pt x="168420" y="50454"/>
                  <a:pt x="173807" y="55016"/>
                  <a:pt x="175128" y="60997"/>
                </a:cubicBezTo>
                <a:lnTo>
                  <a:pt x="277165" y="60997"/>
                </a:lnTo>
                <a:cubicBezTo>
                  <a:pt x="278588" y="55016"/>
                  <a:pt x="283975" y="50454"/>
                  <a:pt x="290377" y="50454"/>
                </a:cubicBezTo>
                <a:cubicBezTo>
                  <a:pt x="297898" y="50454"/>
                  <a:pt x="303996" y="56536"/>
                  <a:pt x="303996" y="64038"/>
                </a:cubicBezTo>
                <a:lnTo>
                  <a:pt x="303996" y="74480"/>
                </a:lnTo>
                <a:cubicBezTo>
                  <a:pt x="303996" y="81982"/>
                  <a:pt x="297898" y="88065"/>
                  <a:pt x="290377" y="88065"/>
                </a:cubicBezTo>
                <a:lnTo>
                  <a:pt x="161916" y="88065"/>
                </a:lnTo>
                <a:cubicBezTo>
                  <a:pt x="154395" y="88065"/>
                  <a:pt x="148399" y="81982"/>
                  <a:pt x="148399" y="74480"/>
                </a:cubicBezTo>
                <a:lnTo>
                  <a:pt x="148399" y="64038"/>
                </a:lnTo>
                <a:cubicBezTo>
                  <a:pt x="148399" y="56536"/>
                  <a:pt x="154395" y="50454"/>
                  <a:pt x="161916" y="50454"/>
                </a:cubicBezTo>
                <a:close/>
                <a:moveTo>
                  <a:pt x="135953" y="27090"/>
                </a:moveTo>
                <a:cubicBezTo>
                  <a:pt x="129348" y="27090"/>
                  <a:pt x="123963" y="32468"/>
                  <a:pt x="123963" y="39063"/>
                </a:cubicBezTo>
                <a:lnTo>
                  <a:pt x="123963" y="93143"/>
                </a:lnTo>
                <a:cubicBezTo>
                  <a:pt x="123963" y="99738"/>
                  <a:pt x="129348" y="105115"/>
                  <a:pt x="135953" y="105115"/>
                </a:cubicBezTo>
                <a:lnTo>
                  <a:pt x="316411" y="105115"/>
                </a:lnTo>
                <a:cubicBezTo>
                  <a:pt x="323117" y="105115"/>
                  <a:pt x="328502" y="99738"/>
                  <a:pt x="328502" y="93143"/>
                </a:cubicBezTo>
                <a:lnTo>
                  <a:pt x="328502" y="39063"/>
                </a:lnTo>
                <a:cubicBezTo>
                  <a:pt x="328502" y="32468"/>
                  <a:pt x="323117" y="27090"/>
                  <a:pt x="316411" y="27090"/>
                </a:cubicBezTo>
                <a:close/>
                <a:moveTo>
                  <a:pt x="135953" y="0"/>
                </a:moveTo>
                <a:lnTo>
                  <a:pt x="316411" y="0"/>
                </a:lnTo>
                <a:cubicBezTo>
                  <a:pt x="333481" y="0"/>
                  <a:pt x="348011" y="10958"/>
                  <a:pt x="353396" y="26177"/>
                </a:cubicBezTo>
                <a:lnTo>
                  <a:pt x="404201" y="26177"/>
                </a:lnTo>
                <a:cubicBezTo>
                  <a:pt x="430822" y="26177"/>
                  <a:pt x="452465" y="47789"/>
                  <a:pt x="452465" y="74372"/>
                </a:cubicBezTo>
                <a:lnTo>
                  <a:pt x="452465" y="559263"/>
                </a:lnTo>
                <a:cubicBezTo>
                  <a:pt x="452465" y="585745"/>
                  <a:pt x="430822" y="607356"/>
                  <a:pt x="404201" y="607356"/>
                </a:cubicBezTo>
                <a:lnTo>
                  <a:pt x="48264" y="607356"/>
                </a:lnTo>
                <a:cubicBezTo>
                  <a:pt x="21643" y="607356"/>
                  <a:pt x="0" y="585745"/>
                  <a:pt x="0" y="559263"/>
                </a:cubicBezTo>
                <a:lnTo>
                  <a:pt x="0" y="74372"/>
                </a:lnTo>
                <a:cubicBezTo>
                  <a:pt x="0" y="47789"/>
                  <a:pt x="21643" y="26177"/>
                  <a:pt x="48264" y="26177"/>
                </a:cubicBezTo>
                <a:lnTo>
                  <a:pt x="99069" y="26177"/>
                </a:lnTo>
                <a:cubicBezTo>
                  <a:pt x="104352" y="10958"/>
                  <a:pt x="118883" y="0"/>
                  <a:pt x="135953" y="0"/>
                </a:cubicBezTo>
                <a:close/>
              </a:path>
            </a:pathLst>
          </a:custGeom>
          <a:solidFill>
            <a:schemeClr val="accent1"/>
          </a:solidFill>
          <a:ln>
            <a:noFill/>
          </a:ln>
        </p:spPr>
        <p:txBody>
          <a:bodyPr/>
          <a:lstStyle/>
          <a:p>
            <a:endParaRPr lang="zh-CN" altLang="en-US"/>
          </a:p>
        </p:txBody>
      </p:sp>
      <p:sp>
        <p:nvSpPr>
          <p:cNvPr id="9" name="矩形 8"/>
          <p:cNvSpPr/>
          <p:nvPr/>
        </p:nvSpPr>
        <p:spPr>
          <a:xfrm flipH="1">
            <a:off x="4482477" y="4939466"/>
            <a:ext cx="2746523" cy="294632"/>
          </a:xfrm>
          <a:prstGeom prst="rect">
            <a:avLst/>
          </a:prstGeom>
          <a:ln>
            <a:noFill/>
          </a:ln>
        </p:spPr>
        <p:txBody>
          <a:bodyPr wrap="square" lIns="91440" tIns="45720" rIns="91440" bIns="45720" anchor="t">
            <a:spAutoFit/>
          </a:bodyPr>
          <a:lstStyle/>
          <a:p>
            <a:pPr defTabSz="913765">
              <a:lnSpc>
                <a:spcPct val="150000"/>
              </a:lnSpc>
              <a:buSzPct val="25000"/>
              <a:defRPr/>
            </a:pPr>
            <a:endParaRPr lang="zh-CN" altLang="en-US" sz="1000" dirty="0"/>
          </a:p>
        </p:txBody>
      </p:sp>
      <p:sp>
        <p:nvSpPr>
          <p:cNvPr id="28" name="íṥľiḋê"/>
          <p:cNvSpPr/>
          <p:nvPr/>
        </p:nvSpPr>
        <p:spPr>
          <a:xfrm>
            <a:off x="374562" y="2044093"/>
            <a:ext cx="3485515" cy="4223385"/>
          </a:xfrm>
          <a:prstGeom prst="rect">
            <a:avLst/>
          </a:prstGeom>
          <a:blipFill rotWithShape="1">
            <a:blip r:embed="rId4"/>
            <a:stretch>
              <a:fillRect t="-17716" b="-17578"/>
            </a:stretch>
          </a:blipFill>
          <a:ln w="3175">
            <a:noFill/>
            <a:prstDash val="sysDash"/>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zh-CN" altLang="en-US" sz="2800" b="1"/>
          </a:p>
        </p:txBody>
      </p:sp>
      <p:sp>
        <p:nvSpPr>
          <p:cNvPr id="22" name="文本框 21"/>
          <p:cNvSpPr txBox="1"/>
          <p:nvPr/>
        </p:nvSpPr>
        <p:spPr>
          <a:xfrm>
            <a:off x="8655050" y="1423035"/>
            <a:ext cx="3137535" cy="460375"/>
          </a:xfrm>
          <a:prstGeom prst="rect">
            <a:avLst/>
          </a:prstGeom>
          <a:noFill/>
        </p:spPr>
        <p:txBody>
          <a:bodyPr wrap="square" rtlCol="0">
            <a:spAutoFit/>
          </a:bodyPr>
          <a:lstStyle/>
          <a:p>
            <a:pPr>
              <a:lnSpc>
                <a:spcPct val="150000"/>
              </a:lnSpc>
            </a:pPr>
            <a:r>
              <a:rPr lang="en-US" sz="1600" b="1" dirty="0">
                <a:solidFill>
                  <a:schemeClr val="accent4"/>
                </a:solidFill>
                <a:sym typeface="+mn-ea"/>
              </a:rPr>
              <a:t>The University of Adelaide</a:t>
            </a:r>
          </a:p>
        </p:txBody>
      </p:sp>
      <p:cxnSp>
        <p:nvCxnSpPr>
          <p:cNvPr id="23" name="ïṩļïdê"/>
          <p:cNvCxnSpPr/>
          <p:nvPr/>
        </p:nvCxnSpPr>
        <p:spPr>
          <a:xfrm>
            <a:off x="11000301" y="2044093"/>
            <a:ext cx="51324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 name="矩形 3"/>
          <p:cNvSpPr/>
          <p:nvPr/>
        </p:nvSpPr>
        <p:spPr>
          <a:xfrm>
            <a:off x="6059488" y="0"/>
            <a:ext cx="6132512" cy="6858000"/>
          </a:xfrm>
          <a:prstGeom prst="rect">
            <a:avLst/>
          </a:prstGeom>
          <a:solidFill>
            <a:srgbClr val="002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 name="图片 2" descr="D:\!ISP\素材图片\阿德莱德大学\阿德莱德1.jpeg阿德莱德1"/>
          <p:cNvPicPr>
            <a:picLocks noChangeAspect="1"/>
          </p:cNvPicPr>
          <p:nvPr/>
        </p:nvPicPr>
        <p:blipFill>
          <a:blip r:embed="rId4"/>
          <a:srcRect l="12804" r="12804"/>
          <a:stretch>
            <a:fillRect/>
          </a:stretch>
        </p:blipFill>
        <p:spPr>
          <a:xfrm>
            <a:off x="1143635" y="623570"/>
            <a:ext cx="5598795" cy="5643880"/>
          </a:xfrm>
          <a:prstGeom prst="rect">
            <a:avLst/>
          </a:prstGeom>
        </p:spPr>
      </p:pic>
      <p:sp>
        <p:nvSpPr>
          <p:cNvPr id="13" name="任意多边形 12"/>
          <p:cNvSpPr/>
          <p:nvPr/>
        </p:nvSpPr>
        <p:spPr>
          <a:xfrm>
            <a:off x="6059805" y="902335"/>
            <a:ext cx="5106035" cy="5450205"/>
          </a:xfrm>
          <a:custGeom>
            <a:avLst/>
            <a:gdLst>
              <a:gd name="connsiteX0" fmla="*/ 0 w 5105817"/>
              <a:gd name="connsiteY0" fmla="*/ 0 h 5053263"/>
              <a:gd name="connsiteX1" fmla="*/ 5105817 w 5105817"/>
              <a:gd name="connsiteY1" fmla="*/ 0 h 5053263"/>
              <a:gd name="connsiteX2" fmla="*/ 5105817 w 5105817"/>
              <a:gd name="connsiteY2" fmla="*/ 5053263 h 5053263"/>
              <a:gd name="connsiteX3" fmla="*/ 0 w 5105817"/>
              <a:gd name="connsiteY3" fmla="*/ 5053263 h 5053263"/>
              <a:gd name="connsiteX4" fmla="*/ 0 w 5105817"/>
              <a:gd name="connsiteY4" fmla="*/ 844842 h 5053263"/>
              <a:gd name="connsiteX5" fmla="*/ 188912 w 5105817"/>
              <a:gd name="connsiteY5" fmla="*/ 675978 h 5053263"/>
              <a:gd name="connsiteX6" fmla="*/ 0 w 5105817"/>
              <a:gd name="connsiteY6" fmla="*/ 507114 h 505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5817" h="5053263">
                <a:moveTo>
                  <a:pt x="0" y="0"/>
                </a:moveTo>
                <a:lnTo>
                  <a:pt x="5105817" y="0"/>
                </a:lnTo>
                <a:lnTo>
                  <a:pt x="5105817" y="5053263"/>
                </a:lnTo>
                <a:lnTo>
                  <a:pt x="0" y="5053263"/>
                </a:lnTo>
                <a:lnTo>
                  <a:pt x="0" y="844842"/>
                </a:lnTo>
                <a:lnTo>
                  <a:pt x="188912" y="675978"/>
                </a:lnTo>
                <a:lnTo>
                  <a:pt x="0" y="507114"/>
                </a:lnTo>
                <a:close/>
              </a:path>
            </a:pathLst>
          </a:custGeom>
          <a:solidFill>
            <a:srgbClr val="F9F9F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5" name="文本框 14"/>
          <p:cNvSpPr txBox="1"/>
          <p:nvPr/>
        </p:nvSpPr>
        <p:spPr>
          <a:xfrm>
            <a:off x="6259195" y="1097280"/>
            <a:ext cx="4824730" cy="447040"/>
          </a:xfrm>
          <a:prstGeom prst="rect">
            <a:avLst/>
          </a:prstGeom>
          <a:noFill/>
        </p:spPr>
        <p:txBody>
          <a:bodyPr wrap="square" rtlCol="0">
            <a:no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en-US" altLang="zh-CN" sz="2000" b="1" dirty="0">
                <a:solidFill>
                  <a:srgbClr val="002147"/>
                </a:solidFill>
                <a:latin typeface="微软雅黑" panose="020B0503020204020204" charset="-122"/>
                <a:ea typeface="微软雅黑" panose="020B0503020204020204" charset="-122"/>
                <a:sym typeface="+mn-ea"/>
              </a:rPr>
              <a:t>The University of Adelaide</a:t>
            </a:r>
          </a:p>
          <a:p>
            <a:pPr marL="0" marR="0" lvl="0" indent="0" algn="l" defTabSz="914400" rtl="0" eaLnBrk="1" fontAlgn="auto" latinLnBrk="0" hangingPunct="1">
              <a:lnSpc>
                <a:spcPct val="120000"/>
              </a:lnSpc>
              <a:spcBef>
                <a:spcPts val="0"/>
              </a:spcBef>
              <a:spcAft>
                <a:spcPts val="0"/>
              </a:spcAft>
              <a:buClrTx/>
              <a:buSzTx/>
              <a:buFontTx/>
              <a:buNone/>
              <a:defRPr/>
            </a:pPr>
            <a:endParaRPr kumimoji="0" lang="en-US" altLang="zh-CN" sz="2000" b="1" i="0" u="none" strike="noStrike" kern="1200" cap="none" spc="0" normalizeH="0" baseline="0" dirty="0">
              <a:solidFill>
                <a:srgbClr val="002147"/>
              </a:solidFill>
              <a:latin typeface="微软雅黑" panose="020B0503020204020204" charset="-122"/>
              <a:ea typeface="微软雅黑" panose="020B0503020204020204" charset="-122"/>
              <a:cs typeface="+mn-cs"/>
            </a:endParaRPr>
          </a:p>
        </p:txBody>
      </p:sp>
      <p:cxnSp>
        <p:nvCxnSpPr>
          <p:cNvPr id="17" name="直接连接符 16"/>
          <p:cNvCxnSpPr/>
          <p:nvPr/>
        </p:nvCxnSpPr>
        <p:spPr>
          <a:xfrm>
            <a:off x="6411770" y="1881271"/>
            <a:ext cx="4170947"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6340475" y="1987550"/>
            <a:ext cx="4450080" cy="1850390"/>
          </a:xfrm>
          <a:prstGeom prst="rect">
            <a:avLst/>
          </a:prstGeom>
        </p:spPr>
        <p:txBody>
          <a:bodyPr wrap="square">
            <a:spAutoFit/>
          </a:bodyPr>
          <a:lstStyle/>
          <a:p>
            <a:pPr marL="0" marR="0" lvl="0" indent="0" algn="just" defTabSz="914400" rtl="0" eaLnBrk="1" fontAlgn="auto" latinLnBrk="0" hangingPunct="1">
              <a:lnSpc>
                <a:spcPct val="130000"/>
              </a:lnSpc>
              <a:spcAft>
                <a:spcPts val="600"/>
              </a:spcAft>
              <a:buClrTx/>
              <a:buSzTx/>
              <a:buFontTx/>
              <a:buNone/>
              <a:defRPr/>
            </a:pPr>
            <a:r>
              <a:rPr sz="1100" dirty="0">
                <a:solidFill>
                  <a:srgbClr val="002147"/>
                </a:solidFill>
                <a:latin typeface="微软雅黑 Light" panose="020B0502040204020203" pitchFamily="34" charset="-122"/>
                <a:ea typeface="微软雅黑 Light" panose="020B0502040204020203" pitchFamily="34" charset="-122"/>
                <a:sym typeface="+mn-ea"/>
              </a:rPr>
              <a:t>阿德莱德大学</a:t>
            </a:r>
            <a:r>
              <a:rPr lang="zh-CN" sz="1100" dirty="0">
                <a:solidFill>
                  <a:srgbClr val="002147"/>
                </a:solidFill>
                <a:latin typeface="微软雅黑 Light" panose="020B0502040204020203" pitchFamily="34" charset="-122"/>
                <a:ea typeface="微软雅黑 Light" panose="020B0502040204020203" pitchFamily="34" charset="-122"/>
                <a:sym typeface="+mn-ea"/>
              </a:rPr>
              <a:t>（</a:t>
            </a:r>
            <a:r>
              <a:rPr sz="1100" dirty="0">
                <a:solidFill>
                  <a:srgbClr val="002147"/>
                </a:solidFill>
                <a:latin typeface="微软雅黑 Light" panose="020B0502040204020203" pitchFamily="34" charset="-122"/>
                <a:ea typeface="微软雅黑 Light" panose="020B0502040204020203" pitchFamily="34" charset="-122"/>
                <a:sym typeface="+mn-ea"/>
              </a:rPr>
              <a:t>The University of Adelaide</a:t>
            </a:r>
            <a:r>
              <a:rPr lang="zh-CN" sz="1100" dirty="0">
                <a:solidFill>
                  <a:srgbClr val="002147"/>
                </a:solidFill>
                <a:latin typeface="微软雅黑 Light" panose="020B0502040204020203" pitchFamily="34" charset="-122"/>
                <a:ea typeface="微软雅黑 Light" panose="020B0502040204020203" pitchFamily="34" charset="-122"/>
                <a:sym typeface="+mn-ea"/>
              </a:rPr>
              <a:t>）</a:t>
            </a:r>
            <a:r>
              <a:rPr sz="1100" dirty="0">
                <a:solidFill>
                  <a:srgbClr val="002147"/>
                </a:solidFill>
                <a:latin typeface="微软雅黑 Light" panose="020B0502040204020203" pitchFamily="34" charset="-122"/>
                <a:ea typeface="微软雅黑 Light" panose="020B0502040204020203" pitchFamily="34" charset="-122"/>
                <a:sym typeface="+mn-ea"/>
              </a:rPr>
              <a:t>简称阿大，坐落于澳大利亚南澳首府阿德莱德，是一所世界级顶尖综合性高等学府，是澳大利亚八大名校联盟、英联邦大学协会成员和21世纪学术联盟等高校集团成员。阿德莱德大学成立于1874年，是澳大利亚第三古老的大学。阿德莱德大学因在广泛的领域开展世界领先的研究而享有国际声誉，一直位居世界前1%，与五位诺贝尔奖获得者有联系，并培养了110位罗兹学者及并培养了110名罗兹学者和104名富布赖特学者。是澳大利亚八大研究密集型大学中的一员。</a:t>
            </a:r>
            <a:endParaRPr sz="1100" dirty="0">
              <a:solidFill>
                <a:srgbClr val="002147"/>
              </a:solidFill>
              <a:latin typeface="微软雅黑 Light" panose="020B0502040204020203" pitchFamily="34" charset="-122"/>
              <a:ea typeface="微软雅黑 Light" panose="020B0502040204020203" pitchFamily="34" charset="-122"/>
            </a:endParaRPr>
          </a:p>
        </p:txBody>
      </p:sp>
      <p:grpSp>
        <p:nvGrpSpPr>
          <p:cNvPr id="19" name="组合 18"/>
          <p:cNvGrpSpPr/>
          <p:nvPr/>
        </p:nvGrpSpPr>
        <p:grpSpPr>
          <a:xfrm>
            <a:off x="10493889" y="6411685"/>
            <a:ext cx="377190" cy="196759"/>
            <a:chOff x="5890260" y="6391275"/>
            <a:chExt cx="377190" cy="196759"/>
          </a:xfrm>
        </p:grpSpPr>
        <p:cxnSp>
          <p:nvCxnSpPr>
            <p:cNvPr id="24" name="直接连接符 23"/>
            <p:cNvCxnSpPr/>
            <p:nvPr/>
          </p:nvCxnSpPr>
          <p:spPr>
            <a:xfrm>
              <a:off x="5890260" y="6393180"/>
              <a:ext cx="194854" cy="194854"/>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25" name="直接连接符 24"/>
            <p:cNvCxnSpPr/>
            <p:nvPr/>
          </p:nvCxnSpPr>
          <p:spPr>
            <a:xfrm flipV="1">
              <a:off x="6066063" y="6391275"/>
              <a:ext cx="201387" cy="19335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6340475" y="4027170"/>
            <a:ext cx="4530725" cy="1647190"/>
          </a:xfrm>
          <a:prstGeom prst="rect">
            <a:avLst/>
          </a:prstGeom>
        </p:spPr>
        <p:txBody>
          <a:bodyPr wrap="square">
            <a:noAutofit/>
          </a:bodyPr>
          <a:lstStyle/>
          <a:p>
            <a:pPr marL="0" marR="0" lvl="0" indent="0" algn="just" defTabSz="914400" rtl="0" eaLnBrk="1" fontAlgn="auto" latinLnBrk="0" hangingPunct="1">
              <a:lnSpc>
                <a:spcPct val="130000"/>
              </a:lnSpc>
              <a:buClrTx/>
              <a:buSzTx/>
              <a:buFontTx/>
              <a:buNone/>
              <a:defRPr/>
            </a:pPr>
            <a:r>
              <a:rPr lang="en-US" altLang="zh-CN" sz="1100" noProof="0" dirty="0">
                <a:ln>
                  <a:noFill/>
                </a:ln>
                <a:solidFill>
                  <a:srgbClr val="002147"/>
                </a:solidFill>
                <a:effectLst/>
                <a:uLnTx/>
                <a:uFillTx/>
                <a:latin typeface="微软雅黑 Light" panose="020B0502040204020203" pitchFamily="34" charset="-122"/>
                <a:ea typeface="微软雅黑 Light" panose="020B0502040204020203" pitchFamily="34" charset="-122"/>
                <a:sym typeface="+mn-ea"/>
              </a:rPr>
              <a:t>The University of Adelaide, located in Adelaide, the capital of South Australia, is a world-class comprehensive institution of higher learning. The University of Adelaide was founded in 1874 and is the third oldest university in Australia. The University of Adelaide has an international reputation for conducting world-leading research across a wide range of fields, consistently ranking in the top 1% of the world, being associated with five Nobel Prize winners, and having trained 110 Rhodes Scholars and 110 Fulbright Scholars. It is one of the top eight research-intensive universities in Australia.</a:t>
            </a:r>
            <a:endParaRPr kumimoji="0" lang="zh-CN" altLang="en-US" sz="1100" b="0" i="0" u="none" strike="noStrike" kern="1200" cap="none" spc="0" normalizeH="0" noProof="0" dirty="0">
              <a:ln>
                <a:noFill/>
              </a:ln>
              <a:solidFill>
                <a:srgbClr val="002147"/>
              </a:solidFill>
              <a:effectLst/>
              <a:uLnTx/>
              <a:uFillTx/>
              <a:latin typeface="微软雅黑 Light" panose="020B0502040204020203" pitchFamily="34" charset="-122"/>
              <a:ea typeface="微软雅黑 Light" panose="020B0502040204020203" pitchFamily="34" charset="-122"/>
              <a:cs typeface="+mn-cs"/>
            </a:endParaRPr>
          </a:p>
        </p:txBody>
      </p:sp>
      <p:sp>
        <p:nvSpPr>
          <p:cNvPr id="14" name="文本框 13"/>
          <p:cNvSpPr txBox="1"/>
          <p:nvPr/>
        </p:nvSpPr>
        <p:spPr>
          <a:xfrm>
            <a:off x="8844915" y="1532255"/>
            <a:ext cx="1737995" cy="349250"/>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zh-CN" altLang="en-US" sz="1400" b="1" i="1" noProof="0" dirty="0">
                <a:ln>
                  <a:noFill/>
                </a:ln>
                <a:solidFill>
                  <a:srgbClr val="002147"/>
                </a:solidFill>
                <a:effectLst/>
                <a:uLnTx/>
                <a:uFillTx/>
                <a:latin typeface="微软雅黑" panose="020B0503020204020204" charset="-122"/>
                <a:ea typeface="微软雅黑" panose="020B0503020204020204" charset="-122"/>
                <a:sym typeface="+mn-ea"/>
              </a:rPr>
              <a:t>阿德莱德大学简介</a:t>
            </a:r>
            <a:endParaRPr kumimoji="0" lang="zh-CN" altLang="en-US" sz="1400" b="1" i="1" u="none" strike="noStrike" kern="1200" cap="none" spc="0" normalizeH="0" baseline="0" noProof="0" dirty="0">
              <a:ln>
                <a:noFill/>
              </a:ln>
              <a:solidFill>
                <a:srgbClr val="002147"/>
              </a:solidFill>
              <a:effectLst/>
              <a:uLnTx/>
              <a:uFillTx/>
              <a:latin typeface="微软雅黑" panose="020B0503020204020204" charset="-122"/>
              <a:ea typeface="微软雅黑" panose="020B0503020204020204" charset="-122"/>
              <a:cs typeface="+mn-cs"/>
            </a:endParaRPr>
          </a:p>
        </p:txBody>
      </p:sp>
    </p:spTree>
    <p:custDataLst>
      <p:tags r:id="rId1"/>
    </p:custData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239135" y="1547495"/>
            <a:ext cx="3213735" cy="2342515"/>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5400"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9" name="Rectangle 38"/>
          <p:cNvSpPr/>
          <p:nvPr/>
        </p:nvSpPr>
        <p:spPr>
          <a:xfrm>
            <a:off x="6513195" y="1548130"/>
            <a:ext cx="5103495" cy="2341880"/>
          </a:xfrm>
          <a:prstGeom prst="rect">
            <a:avLst/>
          </a:prstGeom>
          <a:blipFill dpi="0" rotWithShape="1">
            <a:blip r:embed="rId5"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id-ID" sz="1405">
              <a:latin typeface="Arial" panose="020B0604020202020204" pitchFamily="34" charset="0"/>
              <a:ea typeface="微软雅黑" panose="020B0503020204020204" charset="-122"/>
              <a:sym typeface="Arial" panose="020B0604020202020204" pitchFamily="34" charset="0"/>
            </a:endParaRPr>
          </a:p>
        </p:txBody>
      </p:sp>
      <p:sp>
        <p:nvSpPr>
          <p:cNvPr id="44" name="Rectangle 43"/>
          <p:cNvSpPr/>
          <p:nvPr/>
        </p:nvSpPr>
        <p:spPr>
          <a:xfrm>
            <a:off x="2816225" y="3966845"/>
            <a:ext cx="3057525" cy="2316480"/>
          </a:xfrm>
          <a:prstGeom prst="rect">
            <a:avLst/>
          </a:prstGeom>
          <a:blipFill dpi="0" rotWithShape="1">
            <a:blip r:embed="rId6"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5400" dirty="0">
              <a:solidFill>
                <a:schemeClr val="bg1"/>
              </a:solidFill>
              <a:latin typeface="Arial" panose="020B0604020202020204" pitchFamily="34" charset="0"/>
              <a:ea typeface="微软雅黑" panose="020B0503020204020204" charset="-122"/>
              <a:sym typeface="Arial" panose="020B0604020202020204" pitchFamily="34" charset="0"/>
            </a:endParaRPr>
          </a:p>
        </p:txBody>
      </p:sp>
      <p:grpSp>
        <p:nvGrpSpPr>
          <p:cNvPr id="18" name="组合 17"/>
          <p:cNvGrpSpPr/>
          <p:nvPr/>
        </p:nvGrpSpPr>
        <p:grpSpPr>
          <a:xfrm>
            <a:off x="884184" y="626886"/>
            <a:ext cx="10511262" cy="0"/>
            <a:chOff x="1028775" y="591989"/>
            <a:chExt cx="11086097" cy="0"/>
          </a:xfrm>
        </p:grpSpPr>
        <p:cxnSp>
          <p:nvCxnSpPr>
            <p:cNvPr id="19" name="直接连接符 18"/>
            <p:cNvCxnSpPr/>
            <p:nvPr/>
          </p:nvCxnSpPr>
          <p:spPr>
            <a:xfrm>
              <a:off x="10287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6106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 name="Rectangle 34"/>
          <p:cNvSpPr/>
          <p:nvPr/>
        </p:nvSpPr>
        <p:spPr>
          <a:xfrm rot="5400000">
            <a:off x="520065" y="4036695"/>
            <a:ext cx="2395220" cy="2102485"/>
          </a:xfrm>
          <a:prstGeom prst="rect">
            <a:avLst/>
          </a:prstGeom>
          <a:blipFill dpi="0" rotWithShape="1">
            <a:blip r:embed="rId7"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5400"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 name="Rectangle 34"/>
          <p:cNvSpPr/>
          <p:nvPr/>
        </p:nvSpPr>
        <p:spPr>
          <a:xfrm>
            <a:off x="5921375" y="3969385"/>
            <a:ext cx="2684780" cy="2316480"/>
          </a:xfrm>
          <a:prstGeom prst="rect">
            <a:avLst/>
          </a:prstGeom>
          <a:blipFill dpi="0" rotWithShape="1">
            <a:blip r:embed="rId8"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5400"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6" name="Rectangle 34"/>
          <p:cNvSpPr/>
          <p:nvPr/>
        </p:nvSpPr>
        <p:spPr>
          <a:xfrm>
            <a:off x="8649335" y="3966845"/>
            <a:ext cx="3034665" cy="2279650"/>
          </a:xfrm>
          <a:prstGeom prst="rect">
            <a:avLst/>
          </a:prstGeom>
          <a:blipFill dpi="0" rotWithShape="1">
            <a:blip r:embed="rId9"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5400"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 name="object 4"/>
          <p:cNvSpPr txBox="1">
            <a:spLocks noGrp="1"/>
          </p:cNvSpPr>
          <p:nvPr>
            <p:ph type="title"/>
          </p:nvPr>
        </p:nvSpPr>
        <p:spPr>
          <a:xfrm>
            <a:off x="4886325" y="333375"/>
            <a:ext cx="2507615" cy="683260"/>
          </a:xfrm>
          <a:prstGeom prst="rect">
            <a:avLst/>
          </a:prstGeom>
        </p:spPr>
        <p:txBody>
          <a:bodyPr vert="horz" wrap="square" lIns="0" tIns="6931" rIns="0" bIns="0" rtlCol="0">
            <a:spAutoFit/>
          </a:bodyPr>
          <a:lstStyle/>
          <a:p>
            <a:pPr marL="12700">
              <a:lnSpc>
                <a:spcPct val="100000"/>
              </a:lnSpc>
              <a:spcBef>
                <a:spcPts val="90"/>
              </a:spcBef>
            </a:pPr>
            <a:r>
              <a:rPr lang="en-US" sz="4400" b="1" spc="-5" dirty="0">
                <a:solidFill>
                  <a:srgbClr val="2F8AA9"/>
                </a:solidFill>
                <a:latin typeface="微软雅黑" panose="020B0503020204020204" charset="-122"/>
                <a:cs typeface="微软雅黑" panose="020B0503020204020204" charset="-122"/>
              </a:rPr>
              <a:t>Adelaide</a:t>
            </a:r>
          </a:p>
        </p:txBody>
      </p:sp>
      <p:sp>
        <p:nvSpPr>
          <p:cNvPr id="7" name="Rectangle 34"/>
          <p:cNvSpPr/>
          <p:nvPr>
            <p:custDataLst>
              <p:tags r:id="rId1"/>
            </p:custDataLst>
          </p:nvPr>
        </p:nvSpPr>
        <p:spPr>
          <a:xfrm>
            <a:off x="666115" y="1547495"/>
            <a:ext cx="2513330" cy="2342515"/>
          </a:xfrm>
          <a:prstGeom prst="rect">
            <a:avLst/>
          </a:prstGeom>
          <a:blipFill dpi="0" rotWithShape="1">
            <a:blip r:embed="rId10"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5400"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9"/>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1182317\Dropbox\Japan October 2013\Kobe Gakuin\Presentation\Uni of Adelaide Agent training Last updated 6 Dec 12\images\location\ref-65.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38876" y="1785926"/>
            <a:ext cx="3756823" cy="3444885"/>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Users\a1182317\Dropbox\Japan October 2013\Kobe Gakuin\Presentation\Uni of Adelaide Agent training Last updated 6 Dec 12\images\location\ref-62.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095472" y="1785926"/>
            <a:ext cx="4080404" cy="371477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824230" y="167640"/>
            <a:ext cx="10486390" cy="5908675"/>
          </a:xfrm>
        </p:spPr>
        <p:txBody>
          <a:bodyPr/>
          <a:lstStyle/>
          <a:p>
            <a:r>
              <a:rPr lang="zh-CN" altLang="en-US" dirty="0">
                <a:latin typeface="隶书" panose="02010509060101010101" pitchFamily="49" charset="-122"/>
                <a:ea typeface="隶书" panose="02010509060101010101" pitchFamily="49" charset="-122"/>
              </a:rPr>
              <a:t>阿德莱德以其良好的治安秩序、完善的基础建设、先进的医疗水平、文化与环境及教育条件，连续多年位列全球最宜居城市榜单前十位。在英国</a:t>
            </a:r>
            <a:r>
              <a:rPr lang="en-US" altLang="zh-CN" dirty="0">
                <a:latin typeface="隶书" panose="02010509060101010101" pitchFamily="49" charset="-122"/>
                <a:ea typeface="隶书" panose="02010509060101010101" pitchFamily="49" charset="-122"/>
              </a:rPr>
              <a:t>《</a:t>
            </a:r>
            <a:r>
              <a:rPr lang="zh-CN" altLang="en-US" dirty="0">
                <a:latin typeface="隶书" panose="02010509060101010101" pitchFamily="49" charset="-122"/>
                <a:ea typeface="隶书" panose="02010509060101010101" pitchFamily="49" charset="-122"/>
              </a:rPr>
              <a:t>经济学家</a:t>
            </a:r>
            <a:r>
              <a:rPr lang="en-US" altLang="zh-CN" dirty="0">
                <a:latin typeface="隶书" panose="02010509060101010101" pitchFamily="49" charset="-122"/>
                <a:ea typeface="隶书" panose="02010509060101010101" pitchFamily="49" charset="-122"/>
              </a:rPr>
              <a:t>》</a:t>
            </a:r>
            <a:r>
              <a:rPr lang="zh-CN" altLang="en-US" dirty="0">
                <a:latin typeface="隶书" panose="02010509060101010101" pitchFamily="49" charset="-122"/>
                <a:ea typeface="隶书" panose="02010509060101010101" pitchFamily="49" charset="-122"/>
              </a:rPr>
              <a:t>周刊信息部发布的“</a:t>
            </a:r>
            <a:r>
              <a:rPr lang="en-US" altLang="zh-CN" dirty="0">
                <a:latin typeface="隶书" panose="02010509060101010101" pitchFamily="49" charset="-122"/>
                <a:ea typeface="隶书" panose="02010509060101010101" pitchFamily="49" charset="-122"/>
              </a:rPr>
              <a:t>2016</a:t>
            </a:r>
            <a:r>
              <a:rPr lang="zh-CN" altLang="en-US" dirty="0">
                <a:latin typeface="隶书" panose="02010509060101010101" pitchFamily="49" charset="-122"/>
                <a:ea typeface="隶书" panose="02010509060101010101" pitchFamily="49" charset="-122"/>
              </a:rPr>
              <a:t>年世界最适宜人类居住城市”榜单中，阿德莱德位列第</a:t>
            </a:r>
            <a:r>
              <a:rPr lang="en-US" altLang="zh-CN" dirty="0">
                <a:latin typeface="隶书" panose="02010509060101010101" pitchFamily="49" charset="-122"/>
                <a:ea typeface="隶书" panose="02010509060101010101" pitchFamily="49" charset="-122"/>
              </a:rPr>
              <a:t>5</a:t>
            </a:r>
            <a:r>
              <a:rPr lang="zh-CN" altLang="en-US" dirty="0">
                <a:latin typeface="隶书" panose="02010509060101010101" pitchFamily="49" charset="-122"/>
                <a:ea typeface="隶书" panose="02010509060101010101" pitchFamily="49" charset="-122"/>
              </a:rPr>
              <a:t>。</a:t>
            </a:r>
            <a:endParaRPr lang="en-AU" dirty="0">
              <a:latin typeface="隶书" panose="02010509060101010101" pitchFamily="49" charset="-122"/>
              <a:ea typeface="隶书" panose="02010509060101010101" pitchFamily="49" charset="-122"/>
            </a:endParaRPr>
          </a:p>
        </p:txBody>
      </p:sp>
      <p:sp>
        <p:nvSpPr>
          <p:cNvPr id="6" name="Right Arrow 5"/>
          <p:cNvSpPr/>
          <p:nvPr/>
        </p:nvSpPr>
        <p:spPr>
          <a:xfrm rot="10800000">
            <a:off x="6763865" y="4437114"/>
            <a:ext cx="1296144" cy="432048"/>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a:p>
        </p:txBody>
      </p:sp>
      <p:sp>
        <p:nvSpPr>
          <p:cNvPr id="9" name="Title 1"/>
          <p:cNvSpPr txBox="1"/>
          <p:nvPr/>
        </p:nvSpPr>
        <p:spPr>
          <a:xfrm>
            <a:off x="1809720" y="5286388"/>
            <a:ext cx="8229600" cy="85010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AU" sz="3200" b="0" i="0" u="none" strike="noStrike" kern="1200" cap="none" spc="0" normalizeH="0" baseline="0" noProof="0" dirty="0">
                <a:ln>
                  <a:noFill/>
                </a:ln>
                <a:solidFill>
                  <a:srgbClr val="0060A8"/>
                </a:solidFill>
                <a:effectLst/>
                <a:uLnTx/>
                <a:uFillTx/>
                <a:latin typeface="华文琥珀" panose="02010800040101010101" pitchFamily="2" charset="-122"/>
                <a:ea typeface="华文琥珀" panose="02010800040101010101" pitchFamily="2" charset="-122"/>
                <a:cs typeface="+mj-cs"/>
              </a:rPr>
              <a:t>Not too big, not too small</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360" y="332740"/>
            <a:ext cx="8523605" cy="1511935"/>
          </a:xfrm>
        </p:spPr>
        <p:txBody>
          <a:bodyPr>
            <a:normAutofit/>
          </a:bodyPr>
          <a:lstStyle/>
          <a:p>
            <a:r>
              <a:rPr lang="en-AU" sz="3200" dirty="0"/>
              <a:t>Adelaide was voted by students as being the: </a:t>
            </a:r>
          </a:p>
        </p:txBody>
      </p:sp>
      <p:pic>
        <p:nvPicPr>
          <p:cNvPr id="5134" name="Picture 14" descr="C:\Users\a1182317\Dropbox\Japan October 2013\Kobe Gakuin\Presentation\Uni of Adelaide Agent training Last updated 6 Dec 12\images\location\ref-68-a.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355191" y="2132856"/>
            <a:ext cx="1476375" cy="1476375"/>
          </a:xfrm>
          <a:prstGeom prst="rect">
            <a:avLst/>
          </a:prstGeom>
          <a:noFill/>
          <a:extLst>
            <a:ext uri="{909E8E84-426E-40DD-AFC4-6F175D3DCCD1}">
              <a14:hiddenFill xmlns:a14="http://schemas.microsoft.com/office/drawing/2010/main" xmlns="">
                <a:solidFill>
                  <a:srgbClr val="FFFFFF"/>
                </a:solidFill>
              </a14:hiddenFill>
            </a:ext>
          </a:extLst>
        </p:spPr>
      </p:pic>
      <p:pic>
        <p:nvPicPr>
          <p:cNvPr id="5135" name="Picture 15" descr="C:\Users\a1182317\Dropbox\Japan October 2013\Kobe Gakuin\Presentation\Uni of Adelaide Agent training Last updated 6 Dec 12\images\location\ref-68-b.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95800" y="2132855"/>
            <a:ext cx="1476375" cy="1476375"/>
          </a:xfrm>
          <a:prstGeom prst="rect">
            <a:avLst/>
          </a:prstGeom>
          <a:noFill/>
          <a:extLst>
            <a:ext uri="{909E8E84-426E-40DD-AFC4-6F175D3DCCD1}">
              <a14:hiddenFill xmlns:a14="http://schemas.microsoft.com/office/drawing/2010/main" xmlns="">
                <a:solidFill>
                  <a:srgbClr val="FFFFFF"/>
                </a:solidFill>
              </a14:hiddenFill>
            </a:ext>
          </a:extLst>
        </p:spPr>
      </p:pic>
      <p:pic>
        <p:nvPicPr>
          <p:cNvPr id="5136" name="Picture 16" descr="C:\Users\a1182317\Dropbox\Japan October 2013\Kobe Gakuin\Presentation\Uni of Adelaide Agent training Last updated 6 Dec 12\images\location\ref-68-c.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312024" y="2131584"/>
            <a:ext cx="1476375" cy="1476375"/>
          </a:xfrm>
          <a:prstGeom prst="rect">
            <a:avLst/>
          </a:prstGeom>
          <a:noFill/>
          <a:extLst>
            <a:ext uri="{909E8E84-426E-40DD-AFC4-6F175D3DCCD1}">
              <a14:hiddenFill xmlns:a14="http://schemas.microsoft.com/office/drawing/2010/main" xmlns="">
                <a:solidFill>
                  <a:srgbClr val="FFFFFF"/>
                </a:solidFill>
              </a14:hiddenFill>
            </a:ext>
          </a:extLst>
        </p:spPr>
      </p:pic>
      <p:pic>
        <p:nvPicPr>
          <p:cNvPr id="5137" name="Picture 17" descr="C:\Users\a1182317\Dropbox\Japan October 2013\Kobe Gakuin\Presentation\Uni of Adelaide Agent training Last updated 6 Dec 12\images\location\ref-68-d.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184232" y="2131975"/>
            <a:ext cx="1476375" cy="147637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2303096" y="3933056"/>
            <a:ext cx="1580567" cy="368300"/>
          </a:xfrm>
          <a:prstGeom prst="rect">
            <a:avLst/>
          </a:prstGeom>
          <a:noFill/>
        </p:spPr>
        <p:txBody>
          <a:bodyPr wrap="square" rtlCol="0">
            <a:spAutoFit/>
          </a:bodyPr>
          <a:lstStyle/>
          <a:p>
            <a:pPr algn="ctr"/>
            <a:r>
              <a:rPr lang="en-AU" dirty="0"/>
              <a:t>Safest</a:t>
            </a:r>
          </a:p>
        </p:txBody>
      </p:sp>
      <p:sp>
        <p:nvSpPr>
          <p:cNvPr id="24" name="TextBox 23"/>
          <p:cNvSpPr txBox="1"/>
          <p:nvPr/>
        </p:nvSpPr>
        <p:spPr>
          <a:xfrm>
            <a:off x="4243701" y="3933056"/>
            <a:ext cx="1580567" cy="368300"/>
          </a:xfrm>
          <a:prstGeom prst="rect">
            <a:avLst/>
          </a:prstGeom>
          <a:noFill/>
        </p:spPr>
        <p:txBody>
          <a:bodyPr wrap="square" rtlCol="0">
            <a:spAutoFit/>
          </a:bodyPr>
          <a:lstStyle/>
          <a:p>
            <a:pPr algn="ctr"/>
            <a:r>
              <a:rPr lang="en-AU" dirty="0"/>
              <a:t>Friendliest</a:t>
            </a:r>
          </a:p>
        </p:txBody>
      </p:sp>
      <p:sp>
        <p:nvSpPr>
          <p:cNvPr id="25" name="TextBox 24"/>
          <p:cNvSpPr txBox="1"/>
          <p:nvPr/>
        </p:nvSpPr>
        <p:spPr>
          <a:xfrm>
            <a:off x="8132135" y="3933056"/>
            <a:ext cx="1580567" cy="368300"/>
          </a:xfrm>
          <a:prstGeom prst="rect">
            <a:avLst/>
          </a:prstGeom>
          <a:noFill/>
        </p:spPr>
        <p:txBody>
          <a:bodyPr wrap="square" rtlCol="0">
            <a:spAutoFit/>
          </a:bodyPr>
          <a:lstStyle/>
          <a:p>
            <a:pPr algn="ctr"/>
            <a:r>
              <a:rPr lang="en-AU" dirty="0"/>
              <a:t>Greenest</a:t>
            </a:r>
          </a:p>
        </p:txBody>
      </p:sp>
      <p:sp>
        <p:nvSpPr>
          <p:cNvPr id="26" name="TextBox 25"/>
          <p:cNvSpPr txBox="1"/>
          <p:nvPr/>
        </p:nvSpPr>
        <p:spPr>
          <a:xfrm>
            <a:off x="6259927" y="3933056"/>
            <a:ext cx="1580567" cy="368300"/>
          </a:xfrm>
          <a:prstGeom prst="rect">
            <a:avLst/>
          </a:prstGeom>
          <a:noFill/>
        </p:spPr>
        <p:txBody>
          <a:bodyPr wrap="square" rtlCol="0">
            <a:spAutoFit/>
          </a:bodyPr>
          <a:lstStyle/>
          <a:p>
            <a:pPr algn="ctr"/>
            <a:r>
              <a:rPr lang="en-US" altLang="en-AU" dirty="0"/>
              <a:t>C</a:t>
            </a:r>
            <a:r>
              <a:rPr lang="en-AU" dirty="0"/>
              <a:t>heapest</a:t>
            </a:r>
          </a:p>
        </p:txBody>
      </p:sp>
      <p:sp>
        <p:nvSpPr>
          <p:cNvPr id="27" name="Title 1"/>
          <p:cNvSpPr txBox="1"/>
          <p:nvPr/>
        </p:nvSpPr>
        <p:spPr>
          <a:xfrm>
            <a:off x="2063552" y="4797152"/>
            <a:ext cx="8229600"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solidFill>
                  <a:srgbClr val="0060A8"/>
                </a:solidFill>
                <a:latin typeface="Georgia" panose="02040502050405020303" pitchFamily="18" charset="0"/>
                <a:ea typeface="+mj-ea"/>
                <a:cs typeface="+mj-cs"/>
              </a:defRPr>
            </a:lvl1pPr>
          </a:lstStyle>
          <a:p>
            <a:pPr algn="ctr"/>
            <a:r>
              <a:rPr lang="en-AU" dirty="0"/>
              <a:t>Perfect</a:t>
            </a:r>
            <a:r>
              <a:rPr lang="en-US" altLang="en-AU" dirty="0"/>
              <a:t> </a:t>
            </a:r>
            <a:r>
              <a:rPr lang="en-AU" dirty="0"/>
              <a:t>city in Australia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7544" y="575628"/>
            <a:ext cx="8138160" cy="435293"/>
          </a:xfrm>
        </p:spPr>
        <p:txBody>
          <a:bodyPr>
            <a:noAutofit/>
          </a:bodyPr>
          <a:lstStyle/>
          <a:p>
            <a:r>
              <a:rPr lang="en-US" altLang="zh-CN" sz="2400">
                <a:solidFill>
                  <a:srgbClr val="002147"/>
                </a:solidFill>
                <a:sym typeface="+mn-ea"/>
              </a:rPr>
              <a:t>项目一：英语和跨文化交流学习项目</a:t>
            </a:r>
          </a:p>
        </p:txBody>
      </p:sp>
      <p:sp>
        <p:nvSpPr>
          <p:cNvPr id="81" name="文本框 80"/>
          <p:cNvSpPr txBox="1"/>
          <p:nvPr/>
        </p:nvSpPr>
        <p:spPr>
          <a:xfrm>
            <a:off x="8805376" y="575810"/>
            <a:ext cx="2496195" cy="437515"/>
          </a:xfrm>
          <a:prstGeom prst="rect">
            <a:avLst/>
          </a:prstGeom>
          <a:noFill/>
        </p:spPr>
        <p:txBody>
          <a:bodyPr vert="horz" wrap="square" lIns="68580" tIns="34290" rIns="68580" bIns="34290" rtlCol="0" anchor="b">
            <a:spAutoFit/>
          </a:bodyPr>
          <a:lstStyle>
            <a:defPPr>
              <a:defRPr lang="zh-CN"/>
            </a:defPPr>
            <a:lvl1pPr>
              <a:lnSpc>
                <a:spcPct val="120000"/>
              </a:lnSpc>
              <a:spcBef>
                <a:spcPts val="0"/>
              </a:spcBef>
              <a:buNone/>
              <a:defRPr sz="2000" b="1" i="1">
                <a:solidFill>
                  <a:srgbClr val="002147"/>
                </a:solidFill>
                <a:latin typeface="微软雅黑" panose="020B0503020204020204" charset="-122"/>
                <a:ea typeface="微软雅黑" panose="020B0503020204020204" charset="-122"/>
              </a:defRPr>
            </a:lvl1pPr>
          </a:lstStyle>
          <a:p>
            <a:pPr marL="0" marR="0" lvl="0" indent="0" algn="r" defTabSz="914400" rtl="0" eaLnBrk="1" fontAlgn="auto" latinLnBrk="0" hangingPunct="1">
              <a:lnSpc>
                <a:spcPct val="120000"/>
              </a:lnSpc>
              <a:spcBef>
                <a:spcPts val="0"/>
              </a:spcBef>
              <a:spcAft>
                <a:spcPts val="0"/>
              </a:spcAft>
              <a:buClrTx/>
              <a:buSzTx/>
              <a:buFontTx/>
              <a:buNone/>
              <a:defRPr/>
            </a:pPr>
            <a:r>
              <a:rPr kumimoji="0" lang="zh-CN" altLang="en-US" b="1" i="1" u="none" strike="noStrike" kern="1200" cap="none" spc="0" normalizeH="0" baseline="0" noProof="0">
                <a:ln>
                  <a:noFill/>
                </a:ln>
                <a:solidFill>
                  <a:srgbClr val="002147"/>
                </a:solidFill>
                <a:effectLst/>
                <a:uLnTx/>
                <a:uFillTx/>
                <a:latin typeface="微软雅黑" panose="020B0503020204020204" charset="-122"/>
                <a:ea typeface="微软雅黑" panose="020B0503020204020204" charset="-122"/>
                <a:cs typeface="+mn-cs"/>
              </a:rPr>
              <a:t>课程目标</a:t>
            </a:r>
            <a:r>
              <a:rPr kumimoji="0" lang="en-US" altLang="zh-CN" b="1" i="1" u="none" strike="noStrike" kern="1200" cap="none" spc="0" normalizeH="0" baseline="0" noProof="0">
                <a:ln>
                  <a:noFill/>
                </a:ln>
                <a:solidFill>
                  <a:srgbClr val="002147"/>
                </a:solidFill>
                <a:effectLst/>
                <a:uLnTx/>
                <a:uFillTx/>
                <a:latin typeface="微软雅黑" panose="020B0503020204020204" charset="-122"/>
                <a:ea typeface="微软雅黑" panose="020B0503020204020204" charset="-122"/>
                <a:cs typeface="+mn-cs"/>
              </a:rPr>
              <a:t>&amp;</a:t>
            </a:r>
            <a:r>
              <a:rPr kumimoji="0" lang="zh-CN" altLang="en-US" b="1" i="1" u="none" strike="noStrike" kern="1200" cap="none" spc="0" normalizeH="0" baseline="0" noProof="0">
                <a:ln>
                  <a:noFill/>
                </a:ln>
                <a:solidFill>
                  <a:srgbClr val="002147"/>
                </a:solidFill>
                <a:effectLst/>
                <a:uLnTx/>
                <a:uFillTx/>
                <a:latin typeface="微软雅黑" panose="020B0503020204020204" charset="-122"/>
                <a:ea typeface="微软雅黑" panose="020B0503020204020204" charset="-122"/>
                <a:cs typeface="+mn-cs"/>
              </a:rPr>
              <a:t>模块</a:t>
            </a:r>
          </a:p>
        </p:txBody>
      </p:sp>
      <p:sp>
        <p:nvSpPr>
          <p:cNvPr id="9" name="文本框 8"/>
          <p:cNvSpPr txBox="1"/>
          <p:nvPr/>
        </p:nvSpPr>
        <p:spPr>
          <a:xfrm>
            <a:off x="667384" y="1062354"/>
            <a:ext cx="11149477" cy="5795645"/>
          </a:xfrm>
          <a:prstGeom prst="rect">
            <a:avLst/>
          </a:prstGeom>
          <a:noFill/>
        </p:spPr>
        <p:txBody>
          <a:bodyPr wrap="square" rtlCol="0">
            <a:noAutofit/>
          </a:bodyPr>
          <a:lstStyle/>
          <a:p>
            <a:pPr>
              <a:lnSpc>
                <a:spcPct val="160000"/>
              </a:lnSpc>
            </a:pPr>
            <a:r>
              <a:rPr lang="zh-CN" altLang="en-US" sz="1100" b="1" u="sng" dirty="0">
                <a:latin typeface="宋体" panose="02010600030101010101" pitchFamily="2" charset="-122"/>
                <a:ea typeface="宋体" panose="02010600030101010101" pitchFamily="2" charset="-122"/>
                <a:cs typeface="宋体" panose="02010600030101010101" pitchFamily="2" charset="-122"/>
              </a:rPr>
              <a:t>课程目标</a:t>
            </a:r>
          </a:p>
          <a:p>
            <a:pPr>
              <a:lnSpc>
                <a:spcPct val="160000"/>
              </a:lnSpc>
              <a:buClrTx/>
              <a:buSzTx/>
              <a:buNone/>
            </a:pPr>
            <a:r>
              <a:rPr lang="zh-CN" altLang="en-US" sz="1100" dirty="0">
                <a:latin typeface="宋体" panose="02010600030101010101" pitchFamily="2" charset="-122"/>
                <a:ea typeface="宋体" panose="02010600030101010101" pitchFamily="2" charset="-122"/>
                <a:cs typeface="宋体" panose="02010600030101010101" pitchFamily="2" charset="-122"/>
              </a:rPr>
              <a:t>培养对英语语言的结构和功能的理解</a:t>
            </a:r>
          </a:p>
          <a:p>
            <a:pPr>
              <a:lnSpc>
                <a:spcPct val="160000"/>
              </a:lnSpc>
              <a:buClrTx/>
              <a:buSzTx/>
              <a:buNone/>
            </a:pPr>
            <a:r>
              <a:rPr lang="zh-CN" altLang="en-US" sz="1100" dirty="0">
                <a:latin typeface="宋体" panose="02010600030101010101" pitchFamily="2" charset="-122"/>
                <a:ea typeface="宋体" panose="02010600030101010101" pitchFamily="2" charset="-122"/>
                <a:cs typeface="宋体" panose="02010600030101010101" pitchFamily="2" charset="-122"/>
              </a:rPr>
              <a:t>培养使用英语口语的能力，以满足在英语国家的日常需要</a:t>
            </a:r>
          </a:p>
          <a:p>
            <a:pPr>
              <a:lnSpc>
                <a:spcPct val="160000"/>
              </a:lnSpc>
              <a:buClrTx/>
              <a:buSzTx/>
              <a:buNone/>
            </a:pPr>
            <a:r>
              <a:rPr lang="zh-CN" altLang="en-US" sz="1100" dirty="0">
                <a:latin typeface="宋体" panose="02010600030101010101" pitchFamily="2" charset="-122"/>
                <a:ea typeface="宋体" panose="02010600030101010101" pitchFamily="2" charset="-122"/>
                <a:cs typeface="宋体" panose="02010600030101010101" pitchFamily="2" charset="-122"/>
              </a:rPr>
              <a:t>获得在课堂内外积极应用其知识和技能的信心</a:t>
            </a:r>
          </a:p>
          <a:p>
            <a:pPr>
              <a:lnSpc>
                <a:spcPct val="160000"/>
              </a:lnSpc>
              <a:buClrTx/>
              <a:buSzTx/>
              <a:buNone/>
            </a:pPr>
            <a:r>
              <a:rPr lang="zh-CN" altLang="en-US" sz="1100" dirty="0">
                <a:latin typeface="宋体" panose="02010600030101010101" pitchFamily="2" charset="-122"/>
                <a:ea typeface="宋体" panose="02010600030101010101" pitchFamily="2" charset="-122"/>
                <a:cs typeface="宋体" panose="02010600030101010101" pitchFamily="2" charset="-122"/>
              </a:rPr>
              <a:t>学习适合自身水平的书面形式来表达自己的想法</a:t>
            </a:r>
          </a:p>
          <a:p>
            <a:pPr>
              <a:lnSpc>
                <a:spcPct val="160000"/>
              </a:lnSpc>
              <a:buClrTx/>
              <a:buSzTx/>
              <a:buNone/>
            </a:pPr>
            <a:r>
              <a:rPr lang="zh-CN" altLang="en-US" sz="1100" dirty="0">
                <a:latin typeface="宋体" panose="02010600030101010101" pitchFamily="2" charset="-122"/>
                <a:ea typeface="宋体" panose="02010600030101010101" pitchFamily="2" charset="-122"/>
                <a:cs typeface="宋体" panose="02010600030101010101" pitchFamily="2" charset="-122"/>
              </a:rPr>
              <a:t>学习与他人协作的方法和重要性</a:t>
            </a:r>
          </a:p>
          <a:p>
            <a:pPr>
              <a:lnSpc>
                <a:spcPct val="160000"/>
              </a:lnSpc>
              <a:buClrTx/>
              <a:buSzTx/>
              <a:buNone/>
            </a:pPr>
            <a:r>
              <a:rPr lang="zh-CN" altLang="en-US" sz="1100" dirty="0">
                <a:latin typeface="宋体" panose="02010600030101010101" pitchFamily="2" charset="-122"/>
                <a:ea typeface="宋体" panose="02010600030101010101" pitchFamily="2" charset="-122"/>
                <a:cs typeface="宋体" panose="02010600030101010101" pitchFamily="2" charset="-122"/>
              </a:rPr>
              <a:t>了解澳大利亚社会和教育的各个方面</a:t>
            </a:r>
          </a:p>
          <a:p>
            <a:pPr>
              <a:lnSpc>
                <a:spcPct val="160000"/>
              </a:lnSpc>
              <a:buClrTx/>
              <a:buSzTx/>
              <a:buNone/>
            </a:pPr>
            <a:r>
              <a:rPr lang="zh-CN" altLang="en-US" sz="1100" dirty="0">
                <a:latin typeface="宋体" panose="02010600030101010101" pitchFamily="2" charset="-122"/>
                <a:ea typeface="宋体" panose="02010600030101010101" pitchFamily="2" charset="-122"/>
                <a:cs typeface="宋体" panose="02010600030101010101" pitchFamily="2" charset="-122"/>
              </a:rPr>
              <a:t>欣赏澳大利亚文化的多样性，培养跨文化意识</a:t>
            </a:r>
          </a:p>
          <a:p>
            <a:pPr>
              <a:lnSpc>
                <a:spcPct val="160000"/>
              </a:lnSpc>
              <a:buClrTx/>
              <a:buSzTx/>
              <a:buNone/>
            </a:pPr>
            <a:r>
              <a:rPr lang="zh-CN" altLang="en-US" sz="1100" dirty="0">
                <a:latin typeface="宋体" panose="02010600030101010101" pitchFamily="2" charset="-122"/>
                <a:ea typeface="宋体" panose="02010600030101010101" pitchFamily="2" charset="-122"/>
                <a:cs typeface="宋体" panose="02010600030101010101" pitchFamily="2" charset="-122"/>
              </a:rPr>
              <a:t>学会根据所处的环境和文化来调整自己的沟通方式</a:t>
            </a:r>
          </a:p>
          <a:p>
            <a:pPr>
              <a:lnSpc>
                <a:spcPct val="160000"/>
              </a:lnSpc>
              <a:buClrTx/>
              <a:buSzTx/>
              <a:buNone/>
            </a:pPr>
            <a:r>
              <a:rPr lang="zh-CN" altLang="en-US" sz="1100" dirty="0">
                <a:latin typeface="宋体" panose="02010600030101010101" pitchFamily="2" charset="-122"/>
                <a:ea typeface="宋体" panose="02010600030101010101" pitchFamily="2" charset="-122"/>
                <a:cs typeface="宋体" panose="02010600030101010101" pitchFamily="2" charset="-122"/>
              </a:rPr>
              <a:t>学会海外独立思考，为自己后续发展和深造及就业提早建立成熟的思考模式</a:t>
            </a:r>
          </a:p>
          <a:p>
            <a:pPr>
              <a:lnSpc>
                <a:spcPct val="160000"/>
              </a:lnSpc>
              <a:buClrTx/>
              <a:buSzTx/>
              <a:buNone/>
            </a:pPr>
            <a:r>
              <a:rPr lang="zh-CN" altLang="en-US" sz="1100" dirty="0">
                <a:latin typeface="宋体" panose="02010600030101010101" pitchFamily="2" charset="-122"/>
                <a:ea typeface="宋体" panose="02010600030101010101" pitchFamily="2" charset="-122"/>
                <a:cs typeface="宋体" panose="02010600030101010101" pitchFamily="2" charset="-122"/>
              </a:rPr>
              <a:t>过往参加项目同学，都分别在海外研究生深造成就和就业方面成就有了更多思考和发展</a:t>
            </a:r>
          </a:p>
          <a:p>
            <a:pPr algn="l">
              <a:lnSpc>
                <a:spcPct val="160000"/>
              </a:lnSpc>
              <a:buClrTx/>
              <a:buSzTx/>
              <a:buFontTx/>
            </a:pPr>
            <a:endParaRPr lang="zh-CN" altLang="en-US" sz="1100" b="1" u="sng" dirty="0">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60000"/>
              </a:lnSpc>
              <a:buClrTx/>
              <a:buSzTx/>
              <a:buFontTx/>
            </a:pPr>
            <a:r>
              <a:rPr lang="zh-CN" altLang="en-US" sz="1100" b="1" u="sng" dirty="0">
                <a:latin typeface="宋体" panose="02010600030101010101" pitchFamily="2" charset="-122"/>
                <a:ea typeface="宋体" panose="02010600030101010101" pitchFamily="2" charset="-122"/>
                <a:cs typeface="宋体" panose="02010600030101010101" pitchFamily="2" charset="-122"/>
                <a:sym typeface="+mn-ea"/>
              </a:rPr>
              <a:t>课程模块</a:t>
            </a:r>
          </a:p>
          <a:p>
            <a:pPr algn="l">
              <a:lnSpc>
                <a:spcPct val="160000"/>
              </a:lnSpc>
              <a:buClrTx/>
              <a:buSzTx/>
              <a:buFontTx/>
            </a:pP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模块1：普通英语（2</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小时）</a:t>
            </a:r>
          </a:p>
          <a:p>
            <a:pPr algn="l">
              <a:lnSpc>
                <a:spcPct val="160000"/>
              </a:lnSpc>
              <a:buClrTx/>
              <a:buSzTx/>
              <a:buFontTx/>
            </a:pPr>
            <a:r>
              <a:rPr lang="zh-CN" altLang="en-US" sz="1100" dirty="0">
                <a:latin typeface="宋体" panose="02010600030101010101" pitchFamily="2" charset="-122"/>
                <a:ea typeface="宋体" panose="02010600030101010101" pitchFamily="2" charset="-122"/>
                <a:cs typeface="宋体" panose="02010600030101010101" pitchFamily="2" charset="-122"/>
                <a:sym typeface="+mn-ea"/>
              </a:rPr>
              <a:t>该模块不仅系统学习听说读写，更重要是学习在澳大利亚和国际背景下的社会中所需的沟通、语言和学习技能。内容针对计划在未来进行学术研究的学生，需要提高目前的英语水平。已经熟练掌握英语的学生也将在该环节得到生活和专业英语的提升，提高在现实世界中使用英语进行专业交流的信心。</a:t>
            </a:r>
            <a:endParaRPr lang="en-US" altLang="zh-CN" sz="1100" dirty="0">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60000"/>
              </a:lnSpc>
              <a:buClrTx/>
              <a:buSzTx/>
              <a:buFontTx/>
            </a:pP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模块2：跨文化交流技能(</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8</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小时)</a:t>
            </a:r>
            <a:endPar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60000"/>
              </a:lnSpc>
              <a:buClrTx/>
              <a:buSzTx/>
              <a:buFontTx/>
            </a:pPr>
            <a:r>
              <a:rPr lang="zh-CN" altLang="en-US" sz="1100" dirty="0">
                <a:latin typeface="宋体" panose="02010600030101010101" pitchFamily="2" charset="-122"/>
                <a:ea typeface="宋体" panose="02010600030101010101" pitchFamily="2" charset="-122"/>
              </a:rPr>
              <a:t>该模块为学生提供跨文化沟通的灵活性和技能，使学生能够在跨文化交流中获得更大的成功。模块采用积极的学习策略和基于情景的学习方法，培养学生在当今全球环境中有效运作的能力。学生将在现有的知识和技能基础上，特别关注跨文化实践和国际交流。涵盖的主题将包括国际全球商业惯例和沟通技巧（国际礼仪）以及如何有效地跨文化合作工作。</a:t>
            </a:r>
            <a:r>
              <a:rPr lang="en-US" sz="1100" dirty="0">
                <a:latin typeface="宋体" panose="02010600030101010101" pitchFamily="2" charset="-122"/>
                <a:ea typeface="宋体" panose="02010600030101010101" pitchFamily="2" charset="-122"/>
              </a:rPr>
              <a:t> </a:t>
            </a:r>
            <a:endParaRPr lang="zh-CN" altLang="en-US" sz="1100" dirty="0">
              <a:latin typeface="宋体" panose="02010600030101010101" pitchFamily="2" charset="-122"/>
              <a:ea typeface="宋体" panose="02010600030101010101" pitchFamily="2" charset="-122"/>
              <a:sym typeface="+mn-ea"/>
            </a:endParaRPr>
          </a:p>
        </p:txBody>
      </p:sp>
      <p:sp>
        <p:nvSpPr>
          <p:cNvPr id="28" name="íṥľiḋê"/>
          <p:cNvSpPr/>
          <p:nvPr>
            <p:custDataLst>
              <p:tags r:id="rId2"/>
            </p:custDataLst>
          </p:nvPr>
        </p:nvSpPr>
        <p:spPr>
          <a:xfrm>
            <a:off x="7147249" y="1151890"/>
            <a:ext cx="4303706" cy="3419475"/>
          </a:xfrm>
          <a:prstGeom prst="rect">
            <a:avLst/>
          </a:prstGeom>
          <a:blipFill rotWithShape="1">
            <a:blip r:embed="rId5" cstate="print"/>
            <a:stretch>
              <a:fillRect t="-17716" b="-17578"/>
            </a:stretch>
          </a:blipFill>
          <a:ln w="3175">
            <a:noFill/>
            <a:prstDash val="sysDash"/>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p>
            <a:pPr algn="ctr"/>
            <a:endParaRPr lang="zh-CN" altLang="en-US" sz="2100" b="1"/>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7544" y="575628"/>
            <a:ext cx="8138160" cy="435293"/>
          </a:xfrm>
        </p:spPr>
        <p:txBody>
          <a:bodyPr>
            <a:noAutofit/>
          </a:bodyPr>
          <a:lstStyle/>
          <a:p>
            <a:r>
              <a:rPr lang="en-US" altLang="zh-CN" sz="2400">
                <a:solidFill>
                  <a:srgbClr val="002147"/>
                </a:solidFill>
                <a:sym typeface="+mn-ea"/>
              </a:rPr>
              <a:t>项目二：科研交流与技能培训项目</a:t>
            </a:r>
          </a:p>
        </p:txBody>
      </p:sp>
      <p:sp>
        <p:nvSpPr>
          <p:cNvPr id="81" name="文本框 80"/>
          <p:cNvSpPr txBox="1"/>
          <p:nvPr/>
        </p:nvSpPr>
        <p:spPr>
          <a:xfrm>
            <a:off x="8805376" y="606098"/>
            <a:ext cx="2496195" cy="407227"/>
          </a:xfrm>
          <a:prstGeom prst="rect">
            <a:avLst/>
          </a:prstGeom>
          <a:noFill/>
        </p:spPr>
        <p:txBody>
          <a:bodyPr vert="horz" wrap="square" lIns="68580" tIns="34290" rIns="68580" bIns="34290" rtlCol="0" anchor="b">
            <a:spAutoFit/>
          </a:bodyPr>
          <a:lstStyle>
            <a:defPPr>
              <a:defRPr lang="zh-CN"/>
            </a:defPPr>
            <a:lvl1pPr>
              <a:lnSpc>
                <a:spcPct val="120000"/>
              </a:lnSpc>
              <a:spcBef>
                <a:spcPts val="0"/>
              </a:spcBef>
              <a:buNone/>
              <a:defRPr sz="2000" b="1" i="1">
                <a:solidFill>
                  <a:srgbClr val="002147"/>
                </a:solidFill>
                <a:latin typeface="微软雅黑" panose="020B0503020204020204" charset="-122"/>
                <a:ea typeface="微软雅黑" panose="020B0503020204020204" charset="-122"/>
              </a:defRPr>
            </a:lvl1pPr>
          </a:lstStyle>
          <a:p>
            <a:pPr marL="0" marR="0" lvl="0" indent="0" algn="r" defTabSz="914400" rtl="0" eaLnBrk="1" fontAlgn="auto" latinLnBrk="0" hangingPunct="1">
              <a:lnSpc>
                <a:spcPct val="120000"/>
              </a:lnSpc>
              <a:spcBef>
                <a:spcPts val="0"/>
              </a:spcBef>
              <a:spcAft>
                <a:spcPts val="0"/>
              </a:spcAft>
              <a:buClrTx/>
              <a:buSzTx/>
              <a:buFontTx/>
              <a:buNone/>
              <a:defRPr/>
            </a:pPr>
            <a:r>
              <a:rPr kumimoji="0" lang="zh-CN" altLang="en-US" b="1" i="1" u="none" strike="noStrike" kern="1200" cap="none" spc="0" normalizeH="0" baseline="0" noProof="0" dirty="0">
                <a:ln>
                  <a:noFill/>
                </a:ln>
                <a:solidFill>
                  <a:srgbClr val="002147"/>
                </a:solidFill>
                <a:effectLst/>
                <a:uLnTx/>
                <a:uFillTx/>
                <a:latin typeface="微软雅黑" panose="020B0503020204020204" charset="-122"/>
                <a:ea typeface="微软雅黑" panose="020B0503020204020204" charset="-122"/>
                <a:cs typeface="+mn-cs"/>
              </a:rPr>
              <a:t>学习成果</a:t>
            </a:r>
            <a:r>
              <a:rPr kumimoji="0" lang="en-US" altLang="zh-CN" b="1" i="1" u="none" strike="noStrike" kern="1200" cap="none" spc="0" normalizeH="0" baseline="0" noProof="0" dirty="0">
                <a:ln>
                  <a:noFill/>
                </a:ln>
                <a:solidFill>
                  <a:srgbClr val="002147"/>
                </a:solidFill>
                <a:effectLst/>
                <a:uLnTx/>
                <a:uFillTx/>
                <a:latin typeface="微软雅黑" panose="020B0503020204020204" charset="-122"/>
                <a:ea typeface="微软雅黑" panose="020B0503020204020204" charset="-122"/>
                <a:cs typeface="+mn-cs"/>
              </a:rPr>
              <a:t>&amp;</a:t>
            </a:r>
            <a:r>
              <a:rPr kumimoji="0" lang="zh-CN" altLang="en-US" b="1" i="1" u="none" strike="noStrike" kern="1200" cap="none" spc="0" normalizeH="0" baseline="0" noProof="0" dirty="0">
                <a:ln>
                  <a:noFill/>
                </a:ln>
                <a:solidFill>
                  <a:srgbClr val="002147"/>
                </a:solidFill>
                <a:effectLst/>
                <a:uLnTx/>
                <a:uFillTx/>
                <a:latin typeface="微软雅黑" panose="020B0503020204020204" charset="-122"/>
                <a:ea typeface="微软雅黑" panose="020B0503020204020204" charset="-122"/>
                <a:cs typeface="+mn-cs"/>
              </a:rPr>
              <a:t>模块</a:t>
            </a:r>
          </a:p>
        </p:txBody>
      </p:sp>
      <p:sp>
        <p:nvSpPr>
          <p:cNvPr id="9" name="文本框 8"/>
          <p:cNvSpPr txBox="1"/>
          <p:nvPr/>
        </p:nvSpPr>
        <p:spPr>
          <a:xfrm>
            <a:off x="667386" y="1062356"/>
            <a:ext cx="7237784" cy="3089910"/>
          </a:xfrm>
          <a:prstGeom prst="rect">
            <a:avLst/>
          </a:prstGeom>
          <a:noFill/>
        </p:spPr>
        <p:txBody>
          <a:bodyPr wrap="square" rtlCol="0">
            <a:noAutofit/>
          </a:bodyPr>
          <a:lstStyle/>
          <a:p>
            <a:pPr>
              <a:lnSpc>
                <a:spcPct val="160000"/>
              </a:lnSpc>
            </a:pPr>
            <a:r>
              <a:rPr lang="zh-CN" altLang="en-US" sz="1100" b="1" u="sng" dirty="0">
                <a:latin typeface="宋体" panose="02010600030101010101" pitchFamily="2" charset="-122"/>
                <a:ea typeface="宋体" panose="02010600030101010101" pitchFamily="2" charset="-122"/>
                <a:cs typeface="宋体" panose="02010600030101010101" pitchFamily="2" charset="-122"/>
              </a:rPr>
              <a:t>科研技能学习成果</a:t>
            </a:r>
          </a:p>
          <a:p>
            <a:pPr>
              <a:lnSpc>
                <a:spcPct val="170000"/>
              </a:lnSpc>
              <a:buClrTx/>
              <a:buSzTx/>
              <a:buNone/>
            </a:pPr>
            <a:r>
              <a:rPr lang="en-US" altLang="zh-CN" sz="1100" dirty="0">
                <a:latin typeface="宋体" panose="02010600030101010101" pitchFamily="2" charset="-122"/>
                <a:ea typeface="宋体" panose="02010600030101010101" pitchFamily="2" charset="-122"/>
                <a:cs typeface="宋体" panose="02010600030101010101" pitchFamily="2" charset="-122"/>
              </a:rPr>
              <a:t>1. </a:t>
            </a:r>
            <a:r>
              <a:rPr lang="zh-CN" altLang="en-US" sz="1100" dirty="0">
                <a:latin typeface="宋体" panose="02010600030101010101" pitchFamily="2" charset="-122"/>
                <a:ea typeface="宋体" panose="02010600030101010101" pitchFamily="2" charset="-122"/>
                <a:cs typeface="宋体" panose="02010600030101010101" pitchFamily="2" charset="-122"/>
              </a:rPr>
              <a:t>听力：倾听交流；有效的笔记技巧；倾听主要观点；在扩展的一般文章和学术文章中聆听具体细节</a:t>
            </a:r>
          </a:p>
          <a:p>
            <a:pPr>
              <a:lnSpc>
                <a:spcPct val="170000"/>
              </a:lnSpc>
              <a:buClrTx/>
              <a:buSzTx/>
              <a:buNone/>
            </a:pPr>
            <a:r>
              <a:rPr lang="en-US" altLang="zh-CN" sz="1100" dirty="0">
                <a:latin typeface="宋体" panose="02010600030101010101" pitchFamily="2" charset="-122"/>
                <a:ea typeface="宋体" panose="02010600030101010101" pitchFamily="2" charset="-122"/>
                <a:cs typeface="宋体" panose="02010600030101010101" pitchFamily="2" charset="-122"/>
              </a:rPr>
              <a:t>2. </a:t>
            </a:r>
            <a:r>
              <a:rPr lang="zh-CN" altLang="en-US" sz="1100" dirty="0">
                <a:latin typeface="宋体" panose="02010600030101010101" pitchFamily="2" charset="-122"/>
                <a:ea typeface="宋体" panose="02010600030101010101" pitchFamily="2" charset="-122"/>
                <a:cs typeface="宋体" panose="02010600030101010101" pitchFamily="2" charset="-122"/>
              </a:rPr>
              <a:t>阅读：学术文章阅读策略；阅读大意；阅读具体信息；理解技巧；批判性阅读</a:t>
            </a:r>
          </a:p>
          <a:p>
            <a:pPr>
              <a:lnSpc>
                <a:spcPct val="170000"/>
              </a:lnSpc>
              <a:buClrTx/>
              <a:buSzTx/>
              <a:buNone/>
            </a:pPr>
            <a:r>
              <a:rPr lang="en-US" altLang="zh-CN" sz="1100" dirty="0">
                <a:latin typeface="宋体" panose="02010600030101010101" pitchFamily="2" charset="-122"/>
                <a:ea typeface="宋体" panose="02010600030101010101" pitchFamily="2" charset="-122"/>
                <a:cs typeface="宋体" panose="02010600030101010101" pitchFamily="2" charset="-122"/>
              </a:rPr>
              <a:t>3. </a:t>
            </a:r>
            <a:r>
              <a:rPr lang="zh-CN" altLang="en-US" sz="1100" dirty="0">
                <a:latin typeface="宋体" panose="02010600030101010101" pitchFamily="2" charset="-122"/>
                <a:ea typeface="宋体" panose="02010600030101010101" pitchFamily="2" charset="-122"/>
                <a:cs typeface="宋体" panose="02010600030101010101" pitchFamily="2" charset="-122"/>
              </a:rPr>
              <a:t>口语：持续对话和参与学术讨论；领导和参与研讨会；清晰地表达观点和研究；发音；撰写和发表学术口头报告；将证据和数据融入演讲中</a:t>
            </a:r>
          </a:p>
          <a:p>
            <a:pPr>
              <a:lnSpc>
                <a:spcPct val="170000"/>
              </a:lnSpc>
              <a:buClrTx/>
              <a:buSzTx/>
              <a:buNone/>
            </a:pPr>
            <a:r>
              <a:rPr lang="en-US" altLang="zh-CN" sz="1100" dirty="0">
                <a:latin typeface="宋体" panose="02010600030101010101" pitchFamily="2" charset="-122"/>
                <a:ea typeface="宋体" panose="02010600030101010101" pitchFamily="2" charset="-122"/>
                <a:cs typeface="宋体" panose="02010600030101010101" pitchFamily="2" charset="-122"/>
              </a:rPr>
              <a:t>4. </a:t>
            </a:r>
            <a:r>
              <a:rPr lang="zh-CN" altLang="en-US" sz="1100" dirty="0">
                <a:latin typeface="宋体" panose="02010600030101010101" pitchFamily="2" charset="-122"/>
                <a:ea typeface="宋体" panose="02010600030101010101" pitchFamily="2" charset="-122"/>
                <a:cs typeface="宋体" panose="02010600030101010101" pitchFamily="2" charset="-122"/>
              </a:rPr>
              <a:t>写作：总结和转述 ；在学术写作中表达自己的声音；有效整合资料来源；批判性写作；逻辑推理；表达立场；撰写论文陈述；撰写引言和结论；提高语言使用的准确性；编辑</a:t>
            </a:r>
          </a:p>
          <a:p>
            <a:pPr>
              <a:lnSpc>
                <a:spcPct val="170000"/>
              </a:lnSpc>
              <a:buClrTx/>
              <a:buSzTx/>
              <a:buNone/>
            </a:pPr>
            <a:r>
              <a:rPr lang="en-US" altLang="zh-CN" sz="1100" dirty="0">
                <a:latin typeface="宋体" panose="02010600030101010101" pitchFamily="2" charset="-122"/>
                <a:ea typeface="宋体" panose="02010600030101010101" pitchFamily="2" charset="-122"/>
                <a:cs typeface="宋体" panose="02010600030101010101" pitchFamily="2" charset="-122"/>
              </a:rPr>
              <a:t>5. </a:t>
            </a:r>
            <a:r>
              <a:rPr lang="zh-CN" altLang="en-US" sz="1100" dirty="0">
                <a:latin typeface="宋体" panose="02010600030101010101" pitchFamily="2" charset="-122"/>
                <a:ea typeface="宋体" panose="02010600030101010101" pitchFamily="2" charset="-122"/>
                <a:cs typeface="宋体" panose="02010600030101010101" pitchFamily="2" charset="-122"/>
              </a:rPr>
              <a:t>词汇：准确流畅地恰当使用词汇</a:t>
            </a:r>
          </a:p>
          <a:p>
            <a:pPr>
              <a:lnSpc>
                <a:spcPct val="170000"/>
              </a:lnSpc>
              <a:buClrTx/>
              <a:buSzTx/>
              <a:buNone/>
            </a:pPr>
            <a:r>
              <a:rPr lang="en-US" altLang="zh-CN" sz="1100" dirty="0">
                <a:latin typeface="宋体" panose="02010600030101010101" pitchFamily="2" charset="-122"/>
                <a:ea typeface="宋体" panose="02010600030101010101" pitchFamily="2" charset="-122"/>
                <a:cs typeface="宋体" panose="02010600030101010101" pitchFamily="2" charset="-122"/>
              </a:rPr>
              <a:t>6. </a:t>
            </a:r>
            <a:r>
              <a:rPr lang="zh-CN" altLang="en-US" sz="1100" dirty="0">
                <a:latin typeface="宋体" panose="02010600030101010101" pitchFamily="2" charset="-122"/>
                <a:ea typeface="宋体" panose="02010600030101010101" pitchFamily="2" charset="-122"/>
                <a:cs typeface="宋体" panose="02010600030101010101" pitchFamily="2" charset="-122"/>
              </a:rPr>
              <a:t>科研技能：学术诚信；有效的参考文献：正文</a:t>
            </a:r>
            <a:r>
              <a:rPr lang="en-US" altLang="zh-CN" sz="1100" dirty="0">
                <a:latin typeface="宋体" panose="02010600030101010101" pitchFamily="2" charset="-122"/>
                <a:ea typeface="宋体" panose="02010600030101010101" pitchFamily="2" charset="-122"/>
                <a:cs typeface="宋体" panose="02010600030101010101" pitchFamily="2" charset="-122"/>
              </a:rPr>
              <a:t>/</a:t>
            </a:r>
            <a:r>
              <a:rPr lang="zh-CN" altLang="en-US" sz="1100" dirty="0">
                <a:latin typeface="宋体" panose="02010600030101010101" pitchFamily="2" charset="-122"/>
                <a:ea typeface="宋体" panose="02010600030101010101" pitchFamily="2" charset="-122"/>
                <a:cs typeface="宋体" panose="02010600030101010101" pitchFamily="2" charset="-122"/>
              </a:rPr>
              <a:t>文末；突出作者</a:t>
            </a:r>
            <a:r>
              <a:rPr lang="en-US" altLang="zh-CN" sz="1100" dirty="0">
                <a:latin typeface="宋体" panose="02010600030101010101" pitchFamily="2" charset="-122"/>
                <a:ea typeface="宋体" panose="02010600030101010101" pitchFamily="2" charset="-122"/>
                <a:cs typeface="宋体" panose="02010600030101010101" pitchFamily="2" charset="-122"/>
              </a:rPr>
              <a:t>/</a:t>
            </a:r>
            <a:r>
              <a:rPr lang="zh-CN" altLang="en-US" sz="1100" dirty="0">
                <a:latin typeface="宋体" panose="02010600030101010101" pitchFamily="2" charset="-122"/>
                <a:ea typeface="宋体" panose="02010600030101010101" pitchFamily="2" charset="-122"/>
                <a:cs typeface="宋体" panose="02010600030101010101" pitchFamily="2" charset="-122"/>
              </a:rPr>
              <a:t>信息；评估资料来源 ；提出研究问题；选择并缩小主题范围；使用在线参考工具；研究过程简介：定量和定性研究；数据收集；科研计划和报告结构简介</a:t>
            </a:r>
          </a:p>
        </p:txBody>
      </p:sp>
      <p:sp>
        <p:nvSpPr>
          <p:cNvPr id="28" name="íṥľiḋê"/>
          <p:cNvSpPr/>
          <p:nvPr>
            <p:custDataLst>
              <p:tags r:id="rId2"/>
            </p:custDataLst>
          </p:nvPr>
        </p:nvSpPr>
        <p:spPr>
          <a:xfrm>
            <a:off x="7966129" y="1148080"/>
            <a:ext cx="3497525" cy="3089910"/>
          </a:xfrm>
          <a:prstGeom prst="rect">
            <a:avLst/>
          </a:prstGeom>
          <a:blipFill rotWithShape="1">
            <a:blip r:embed="rId5"/>
            <a:stretch>
              <a:fillRect t="-17716" b="-17578"/>
            </a:stretch>
          </a:blipFill>
          <a:ln w="3175">
            <a:noFill/>
            <a:prstDash val="sysDash"/>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p>
            <a:pPr algn="ctr"/>
            <a:endParaRPr lang="zh-CN" altLang="en-US" sz="2100" b="1"/>
          </a:p>
        </p:txBody>
      </p:sp>
      <p:sp>
        <p:nvSpPr>
          <p:cNvPr id="4" name="TextBox 3"/>
          <p:cNvSpPr txBox="1"/>
          <p:nvPr/>
        </p:nvSpPr>
        <p:spPr>
          <a:xfrm>
            <a:off x="667386" y="3643805"/>
            <a:ext cx="10918189" cy="3044616"/>
          </a:xfrm>
          <a:prstGeom prst="rect">
            <a:avLst/>
          </a:prstGeom>
          <a:noFill/>
        </p:spPr>
        <p:txBody>
          <a:bodyPr wrap="square">
            <a:spAutoFit/>
          </a:bodyPr>
          <a:lstStyle/>
          <a:p>
            <a:pPr>
              <a:lnSpc>
                <a:spcPct val="170000"/>
              </a:lnSpc>
              <a:buClrTx/>
              <a:buSzTx/>
              <a:buNone/>
            </a:pPr>
            <a:endParaRPr lang="zh-CN" altLang="en-US" sz="1100" b="1" u="sng" dirty="0">
              <a:latin typeface="宋体" panose="02010600030101010101" pitchFamily="2" charset="-122"/>
              <a:ea typeface="宋体" panose="02010600030101010101" pitchFamily="2" charset="-122"/>
              <a:cs typeface="宋体" panose="02010600030101010101" pitchFamily="2" charset="-122"/>
              <a:sym typeface="+mn-ea"/>
            </a:endParaRPr>
          </a:p>
          <a:p>
            <a:pPr>
              <a:lnSpc>
                <a:spcPct val="160000"/>
              </a:lnSpc>
              <a:buClrTx/>
              <a:buSzTx/>
              <a:buNone/>
            </a:pPr>
            <a:r>
              <a:rPr lang="zh-CN" altLang="en-US" sz="1100" b="1" u="sng" dirty="0">
                <a:latin typeface="宋体" panose="02010600030101010101" pitchFamily="2" charset="-122"/>
                <a:ea typeface="宋体" panose="02010600030101010101" pitchFamily="2" charset="-122"/>
                <a:cs typeface="宋体" panose="02010600030101010101" pitchFamily="2" charset="-122"/>
                <a:sym typeface="+mn-ea"/>
              </a:rPr>
              <a:t>课程模块</a:t>
            </a:r>
          </a:p>
          <a:p>
            <a:pPr algn="l">
              <a:lnSpc>
                <a:spcPct val="160000"/>
              </a:lnSpc>
              <a:buClrTx/>
              <a:buSzTx/>
              <a:buFontTx/>
            </a:pP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模块1：学术英语（</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12</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小时）</a:t>
            </a:r>
          </a:p>
          <a:p>
            <a:pPr algn="l">
              <a:lnSpc>
                <a:spcPct val="160000"/>
              </a:lnSpc>
              <a:buClrTx/>
              <a:buSzTx/>
              <a:buFontTx/>
            </a:pPr>
            <a:r>
              <a:rPr lang="zh-CN" altLang="en-US" sz="1100" dirty="0">
                <a:latin typeface="宋体" panose="02010600030101010101" pitchFamily="2" charset="-122"/>
                <a:ea typeface="宋体" panose="02010600030101010101" pitchFamily="2" charset="-122"/>
                <a:cs typeface="宋体" panose="02010600030101010101" pitchFamily="2" charset="-122"/>
                <a:sym typeface="+mn-ea"/>
              </a:rPr>
              <a:t>该模块培养学生在澳大利亚和国际背景下的社会、职业和学术环境中工作所需的交流、语言和学习技能。重点培养学生的听、说、读、写技能，学生将进行结对工作、小组任务和角色扮演活动。鼓励学生提出问题、回答问题并参与讨论。</a:t>
            </a:r>
          </a:p>
          <a:p>
            <a:pPr algn="l">
              <a:lnSpc>
                <a:spcPct val="160000"/>
              </a:lnSpc>
              <a:buClrTx/>
              <a:buSzTx/>
              <a:buFontTx/>
            </a:pP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模块2：科研沟通技巧(1</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小时)</a:t>
            </a:r>
          </a:p>
          <a:p>
            <a:pPr algn="l">
              <a:lnSpc>
                <a:spcPct val="160000"/>
              </a:lnSpc>
              <a:buClrTx/>
              <a:buSzTx/>
              <a:buFontTx/>
            </a:pPr>
            <a:r>
              <a:rPr lang="zh-CN" altLang="en-US" sz="1100" dirty="0">
                <a:latin typeface="宋体" panose="02010600030101010101" pitchFamily="2" charset="-122"/>
                <a:ea typeface="宋体" panose="02010600030101010101" pitchFamily="2" charset="-122"/>
                <a:cs typeface="宋体" panose="02010600030101010101" pitchFamily="2" charset="-122"/>
                <a:sym typeface="+mn-ea"/>
              </a:rPr>
              <a:t>采用基于不同体裁和交流的方法以及以学生为中心的课程教学方法，培养参与者在当今全球学术界有效交流和运作的能力。学生将学习科研和专业知识技能，课程注重学术和专业交流技能，以培养在未来学业、科研生涯中取得成功所需的技能和策略。</a:t>
            </a:r>
            <a:endParaRPr lang="en-US" altLang="zh-CN" sz="1100" dirty="0">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60000"/>
              </a:lnSpc>
              <a:buClrTx/>
              <a:buSzTx/>
              <a:buFontTx/>
            </a:pP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模块</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：跨文化沟通技巧(</a:t>
            </a:r>
            <a:r>
              <a:rPr lang="en-US" altLang="zh-CN"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6</a:t>
            </a:r>
            <a:r>
              <a:rPr lang="zh-CN" altLang="en-US" sz="1100" b="1" dirty="0">
                <a:solidFill>
                  <a:schemeClr val="accent1"/>
                </a:solidFill>
                <a:latin typeface="宋体" panose="02010600030101010101" pitchFamily="2" charset="-122"/>
                <a:ea typeface="宋体" panose="02010600030101010101" pitchFamily="2" charset="-122"/>
                <a:cs typeface="宋体" panose="02010600030101010101" pitchFamily="2" charset="-122"/>
                <a:sym typeface="+mn-ea"/>
              </a:rPr>
              <a:t>小时)</a:t>
            </a:r>
          </a:p>
          <a:p>
            <a:pPr algn="l">
              <a:lnSpc>
                <a:spcPct val="160000"/>
              </a:lnSpc>
              <a:buClrTx/>
              <a:buSzTx/>
              <a:buFontTx/>
            </a:pPr>
            <a:r>
              <a:rPr lang="zh-CN" altLang="en-US" sz="1100" dirty="0">
                <a:latin typeface="宋体" panose="02010600030101010101" pitchFamily="2" charset="-122"/>
                <a:ea typeface="宋体" panose="02010600030101010101" pitchFamily="2" charset="-122"/>
                <a:cs typeface="宋体" panose="02010600030101010101" pitchFamily="2" charset="-122"/>
                <a:sym typeface="+mn-ea"/>
              </a:rPr>
              <a:t>科研人员经常会在一个全球化的背景下工作，有来自世界各地和不同文化的同事和科研合作者。除了需要高水平的英语技能，研究人员还需要了解其他人如何工作和思考，以便能够有效地协作。本模块将探讨不同文化之间的差异，以深化学生的科研文化知识和能力。 </a:t>
            </a:r>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2e84ab13-fe2f-4cd1-873e-15db68896361"/>
  <p:tag name="COMMONDATA" val="eyJoZGlkIjoiZDM0MzBlODZjZGQxOGZkZTJlMmMxMjNjYmJjYTIxNmUifQ=="/>
  <p:tag name="commondata" val="eyJoZGlkIjoiYTBkNjcwN2U3MzgwM2ZhMTIxOTY2ZTYyYThkODA2ZT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ISLIDE.DIAGRAM" val="#572519;"/>
</p:tagLst>
</file>

<file path=ppt/tags/tag12.xml><?xml version="1.0" encoding="utf-8"?>
<p:tagLst xmlns:a="http://schemas.openxmlformats.org/drawingml/2006/main" xmlns:r="http://schemas.openxmlformats.org/officeDocument/2006/relationships" xmlns:p="http://schemas.openxmlformats.org/presentationml/2006/main">
  <p:tag name="ISLIDE.DIAGRAM" val="#572519;"/>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FULL_TEXT_BEAUTIFY_COPY_ID" val="150995360"/>
</p:tagLst>
</file>

<file path=ppt/tags/tag19.xml><?xml version="1.0" encoding="utf-8"?>
<p:tagLst xmlns:a="http://schemas.openxmlformats.org/drawingml/2006/main" xmlns:r="http://schemas.openxmlformats.org/officeDocument/2006/relationships" xmlns:p="http://schemas.openxmlformats.org/presentationml/2006/main">
  <p:tag name="KSO_WM_FULL_TEXT_BEAUTIFY_COPY_ID" val="41989"/>
</p:tagLst>
</file>

<file path=ppt/tags/tag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0.xml><?xml version="1.0" encoding="utf-8"?>
<p:tagLst xmlns:a="http://schemas.openxmlformats.org/drawingml/2006/main" xmlns:r="http://schemas.openxmlformats.org/officeDocument/2006/relationships" xmlns:p="http://schemas.openxmlformats.org/presentationml/2006/main">
  <p:tag name="KSO_WM_FULL_TEXT_BEAUTIFY_COPY_ID" val="41992"/>
</p:tagLst>
</file>

<file path=ppt/tags/tag21.xml><?xml version="1.0" encoding="utf-8"?>
<p:tagLst xmlns:a="http://schemas.openxmlformats.org/drawingml/2006/main" xmlns:r="http://schemas.openxmlformats.org/officeDocument/2006/relationships" xmlns:p="http://schemas.openxmlformats.org/presentationml/2006/main">
  <p:tag name="KSO_WM_FULL_TEXT_BEAUTIFY_COPY_ID" val="43014"/>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FULL_TEXT_BEAUTIFY_COPY_ID" val="41992"/>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FULL_TEXT_BEAUTIFY_COPY_ID" val="41993"/>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FULL_TEXT_BEAUTIFY_COPY_ID" val="43014"/>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FULL_TEXT_BEAUTIFY_COPY_ID" val="41989"/>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FULL_TEXT_BEAUTIFY_COPY_ID" val="150995361"/>
</p:tagLst>
</file>

<file path=ppt/tags/tag27.xml><?xml version="1.0" encoding="utf-8"?>
<p:tagLst xmlns:a="http://schemas.openxmlformats.org/drawingml/2006/main" xmlns:r="http://schemas.openxmlformats.org/officeDocument/2006/relationships" xmlns:p="http://schemas.openxmlformats.org/presentationml/2006/main">
  <p:tag name="KSO_WM_FULL_TEXT_BEAUTIFY_COPY_ID" val="43010"/>
</p:tagLst>
</file>

<file path=ppt/tags/tag28.xml><?xml version="1.0" encoding="utf-8"?>
<p:tagLst xmlns:a="http://schemas.openxmlformats.org/drawingml/2006/main" xmlns:r="http://schemas.openxmlformats.org/officeDocument/2006/relationships" xmlns:p="http://schemas.openxmlformats.org/presentationml/2006/main">
  <p:tag name="KSO_WM_FULL_TEXT_BEAUTIFY_COPY_ID" val="43011"/>
</p:tagLst>
</file>

<file path=ppt/tags/tag29.xml><?xml version="1.0" encoding="utf-8"?>
<p:tagLst xmlns:a="http://schemas.openxmlformats.org/drawingml/2006/main" xmlns:r="http://schemas.openxmlformats.org/officeDocument/2006/relationships" xmlns:p="http://schemas.openxmlformats.org/presentationml/2006/main">
  <p:tag name="KSO_WM_FULL_TEXT_BEAUTIFY_COPY_ID" val="43012"/>
</p:tagLst>
</file>

<file path=ppt/tags/tag3.xml><?xml version="1.0" encoding="utf-8"?>
<p:tagLst xmlns:a="http://schemas.openxmlformats.org/drawingml/2006/main" xmlns:r="http://schemas.openxmlformats.org/officeDocument/2006/relationships" xmlns:p="http://schemas.openxmlformats.org/presentationml/2006/main">
  <p:tag name="ISLIDE.DIAGRAM" val="#602676;"/>
</p:tagLst>
</file>

<file path=ppt/tags/tag30.xml><?xml version="1.0" encoding="utf-8"?>
<p:tagLst xmlns:a="http://schemas.openxmlformats.org/drawingml/2006/main" xmlns:r="http://schemas.openxmlformats.org/officeDocument/2006/relationships" xmlns:p="http://schemas.openxmlformats.org/presentationml/2006/main">
  <p:tag name="KSO_WM_FULL_TEXT_BEAUTIFY_COPY_ID" val="43013"/>
</p:tagLst>
</file>

<file path=ppt/tags/tag31.xml><?xml version="1.0" encoding="utf-8"?>
<p:tagLst xmlns:a="http://schemas.openxmlformats.org/drawingml/2006/main" xmlns:r="http://schemas.openxmlformats.org/officeDocument/2006/relationships" xmlns:p="http://schemas.openxmlformats.org/presentationml/2006/main">
  <p:tag name="KSO_WM_FULL_TEXT_BEAUTIFY_COPY_ID" val="43014"/>
</p:tagLst>
</file>

<file path=ppt/tags/tag32.xml><?xml version="1.0" encoding="utf-8"?>
<p:tagLst xmlns:a="http://schemas.openxmlformats.org/drawingml/2006/main" xmlns:r="http://schemas.openxmlformats.org/officeDocument/2006/relationships" xmlns:p="http://schemas.openxmlformats.org/presentationml/2006/main">
  <p:tag name="KSO_WM_FULL_TEXT_BEAUTIFY_COPY_ID" val="43014"/>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FULL_TEXT_BEAUTIFY_COPY_ID" val="43014"/>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ISLIDE.DIAGRAM" val="#572519;"/>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ISLIDE.DIAGRAM" val="#572519;"/>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ISLIDE.DIAGRAM" val="#645967;"/>
  <p:tag name="ISLIDE.ICON" val="#152485;#141107;#44298;"/>
</p:tagLst>
</file>

<file path=ppt/tags/tag5.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ISLIDE.DIAGRAM" val="#572519;"/>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ISLIDE.DIAGRAM" val="#572519;"/>
</p:tagLst>
</file>

<file path=ppt/theme/theme1.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UoA_PPT1">
  <a:themeElements>
    <a:clrScheme name="Custom UofA">
      <a:dk1>
        <a:sysClr val="windowText" lastClr="000000"/>
      </a:dk1>
      <a:lt1>
        <a:sysClr val="window" lastClr="FFFFFF"/>
      </a:lt1>
      <a:dk2>
        <a:srgbClr val="0F497B"/>
      </a:dk2>
      <a:lt2>
        <a:srgbClr val="EEECE1"/>
      </a:lt2>
      <a:accent1>
        <a:srgbClr val="005A9C"/>
      </a:accent1>
      <a:accent2>
        <a:srgbClr val="ED1C2E"/>
      </a:accent2>
      <a:accent3>
        <a:srgbClr val="B38808"/>
      </a:accent3>
      <a:accent4>
        <a:srgbClr val="4391CA"/>
      </a:accent4>
      <a:accent5>
        <a:srgbClr val="C7DAEA"/>
      </a:accent5>
      <a:accent6>
        <a:srgbClr val="D6B400"/>
      </a:accent6>
      <a:hlink>
        <a:srgbClr val="0070C0"/>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3_主题5">
  <a:themeElements>
    <a:clrScheme name="房利美">
      <a:dk1>
        <a:srgbClr val="000000"/>
      </a:dk1>
      <a:lt1>
        <a:srgbClr val="FFFFFF"/>
      </a:lt1>
      <a:dk2>
        <a:srgbClr val="768394"/>
      </a:dk2>
      <a:lt2>
        <a:srgbClr val="F0F0F0"/>
      </a:lt2>
      <a:accent1>
        <a:srgbClr val="731B1A"/>
      </a:accent1>
      <a:accent2>
        <a:srgbClr val="111111"/>
      </a:accent2>
      <a:accent3>
        <a:srgbClr val="7F7F7F"/>
      </a:accent3>
      <a:accent4>
        <a:srgbClr val="595959"/>
      </a:accent4>
      <a:accent5>
        <a:srgbClr val="BFBFBF"/>
      </a:accent5>
      <a:accent6>
        <a:srgbClr val="333333"/>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主题5">
  <a:themeElements>
    <a:clrScheme name="房利美">
      <a:dk1>
        <a:srgbClr val="000000"/>
      </a:dk1>
      <a:lt1>
        <a:srgbClr val="FFFFFF"/>
      </a:lt1>
      <a:dk2>
        <a:srgbClr val="768394"/>
      </a:dk2>
      <a:lt2>
        <a:srgbClr val="F0F0F0"/>
      </a:lt2>
      <a:accent1>
        <a:srgbClr val="731B1A"/>
      </a:accent1>
      <a:accent2>
        <a:srgbClr val="111111"/>
      </a:accent2>
      <a:accent3>
        <a:srgbClr val="7F7F7F"/>
      </a:accent3>
      <a:accent4>
        <a:srgbClr val="595959"/>
      </a:accent4>
      <a:accent5>
        <a:srgbClr val="BFBFBF"/>
      </a:accent5>
      <a:accent6>
        <a:srgbClr val="333333"/>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自定义设计方案">
  <a:themeElements>
    <a:clrScheme name="自定义 30">
      <a:dk1>
        <a:sysClr val="windowText" lastClr="000000"/>
      </a:dk1>
      <a:lt1>
        <a:sysClr val="window" lastClr="FFFFFF"/>
      </a:lt1>
      <a:dk2>
        <a:srgbClr val="44546A"/>
      </a:dk2>
      <a:lt2>
        <a:srgbClr val="E7E6E6"/>
      </a:lt2>
      <a:accent1>
        <a:srgbClr val="394754"/>
      </a:accent1>
      <a:accent2>
        <a:srgbClr val="00939F"/>
      </a:accent2>
      <a:accent3>
        <a:srgbClr val="F6AA26"/>
      </a:accent3>
      <a:accent4>
        <a:srgbClr val="EA552B"/>
      </a:accent4>
      <a:accent5>
        <a:srgbClr val="956134"/>
      </a:accent5>
      <a:accent6>
        <a:srgbClr val="394754"/>
      </a:accent6>
      <a:hlink>
        <a:srgbClr val="00939F"/>
      </a:hlink>
      <a:folHlink>
        <a:srgbClr val="F6AA26"/>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5_Office 主题">
  <a:themeElements>
    <a:clrScheme name="自定义 128">
      <a:dk1>
        <a:sysClr val="windowText" lastClr="000000"/>
      </a:dk1>
      <a:lt1>
        <a:sysClr val="window" lastClr="FFFFFF"/>
      </a:lt1>
      <a:dk2>
        <a:srgbClr val="000000"/>
      </a:dk2>
      <a:lt2>
        <a:srgbClr val="FFFFFF"/>
      </a:lt2>
      <a:accent1>
        <a:srgbClr val="EF735A"/>
      </a:accent1>
      <a:accent2>
        <a:srgbClr val="732E54"/>
      </a:accent2>
      <a:accent3>
        <a:srgbClr val="60AFF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ct val="130000"/>
          </a:lnSpc>
          <a:defRPr sz="1600" dirty="0" smtClean="0"/>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3685</Words>
  <Application>WPS 演示</Application>
  <PresentationFormat>自定义</PresentationFormat>
  <Paragraphs>153</Paragraphs>
  <Slides>26</Slides>
  <Notes>25</Notes>
  <HiddenSlides>1</HiddenSlides>
  <MMClips>0</MMClips>
  <ScaleCrop>false</ScaleCrop>
  <HeadingPairs>
    <vt:vector size="4" baseType="variant">
      <vt:variant>
        <vt:lpstr>主题</vt:lpstr>
      </vt:variant>
      <vt:variant>
        <vt:i4>11</vt:i4>
      </vt:variant>
      <vt:variant>
        <vt:lpstr>幻灯片标题</vt:lpstr>
      </vt:variant>
      <vt:variant>
        <vt:i4>26</vt:i4>
      </vt:variant>
    </vt:vector>
  </HeadingPairs>
  <TitlesOfParts>
    <vt:vector size="37" baseType="lpstr">
      <vt:lpstr>1_Office 主题​​</vt:lpstr>
      <vt:lpstr>4_Office 主题</vt:lpstr>
      <vt:lpstr>1_Office Theme</vt:lpstr>
      <vt:lpstr>1_Office 主题</vt:lpstr>
      <vt:lpstr>2_主题5</vt:lpstr>
      <vt:lpstr>自定义设计方案</vt:lpstr>
      <vt:lpstr>3_Office 主题</vt:lpstr>
      <vt:lpstr>5_Office 主题</vt:lpstr>
      <vt:lpstr>6_Office 主题</vt:lpstr>
      <vt:lpstr>UoA_PPT1</vt:lpstr>
      <vt:lpstr>3_主题5</vt:lpstr>
      <vt:lpstr>幻灯片 1</vt:lpstr>
      <vt:lpstr>项目方向</vt:lpstr>
      <vt:lpstr>项目概览</vt:lpstr>
      <vt:lpstr>幻灯片 4</vt:lpstr>
      <vt:lpstr>Adelaide</vt:lpstr>
      <vt:lpstr>幻灯片 6</vt:lpstr>
      <vt:lpstr>Adelaide was voted by students as being the: </vt:lpstr>
      <vt:lpstr>项目一：英语和跨文化交流学习项目</vt:lpstr>
      <vt:lpstr>项目二：科研交流与技能培训项目</vt:lpstr>
      <vt:lpstr>项目三：生物医学工程实验室项目</vt:lpstr>
      <vt:lpstr>项目四：英语学习和科研技巧项目 </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Students Feedback</vt:lpstr>
      <vt:lpstr>Students Feedback</vt:lpstr>
      <vt:lpstr>幻灯片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
  <cp:lastModifiedBy>Michael YANG</cp:lastModifiedBy>
  <cp:revision>423</cp:revision>
  <dcterms:created xsi:type="dcterms:W3CDTF">2019-06-19T02:08:00Z</dcterms:created>
  <dcterms:modified xsi:type="dcterms:W3CDTF">2024-11-13T06:44:46Z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2052-12.1.0.17857</vt:lpwstr>
  </property>
  <property fmtid="{D5CDD505-2E9C-101B-9397-08002B2CF9AE}" pid="3" name="ICV">
    <vt:lpwstr>288AB873857A42BAA4A5AA0C1BE82B18</vt:lpwstr>
  </property>
</Properties>
</file>